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sldIdLst>
    <p:sldId id="256" r:id="rId2"/>
    <p:sldId id="257" r:id="rId3"/>
    <p:sldId id="266" r:id="rId4"/>
    <p:sldId id="268" r:id="rId5"/>
    <p:sldId id="277" r:id="rId6"/>
    <p:sldId id="27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2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1-01-21T20:39:49.5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4557 11500 0,'0'0'15,"0"0"1,0 14 15,8 56-15,-8 88-1,-8 18 1,8 20 0,0-15-1,0-162 1,8-1 0,0-8-1,-8-10 1</inkml:trace>
  <inkml:trace contextRef="#ctx0" brushRef="#br0" timeOffset="528.9856">5045 11388 0,'0'5'16,"0"-5"-1,0 28 1,0 37 0,0 56-1,0 9 1,0 0-1,-8-13 1,16-43 0,-8-23-1,16-23 1,-7-19 0,7-23 15,17-23-16,9-19 1,-1 5 0,-8 9-1,0 19 1,0 18 0,9 29-1,15 50 1,43 70-1,-100-144 1</inkml:trace>
  <inkml:trace contextRef="#ctx0" brushRef="#br0" timeOffset="2473.9341">8419 10890 0,'-8'-9'16,"0"9"-1,8 0 1,-9 5-1,-16 23 1,-8 27 0,-16 43-1,7 14 1,9 9 0,17 0-1,8-5 1,16-4-1,0-19 1,9-14 0,16-19 15,0-23-15,-8-32-1,16-23 1,0-34-1,-8-8 1,-16-1 0,-17 20-1,0-1 1,-17 9 0,-16 10-1,0 9 1,-8 9-1,8 5 1,0 10 0,8-1 15,17-5-15,8-4-1</inkml:trace>
  <inkml:trace contextRef="#ctx0" brushRef="#br0" timeOffset="3036.8991">8800 11644 0,'0'9'16,"0"-4"0,0 14-1,8 13 1,0-4 15,9-5-15,7-4-1,-7-10 1,0-13 0,7-10-1,1-24 1,0-13 0,-9 5-1,-16 4 1,0 14-1,-8-5 1,-17 15 0,9-1-1,-17 14 1,16 5 15,-8 0-15,9 10-1,8 8 1,8-18 0</inkml:trace>
  <inkml:trace contextRef="#ctx0" brushRef="#br0" timeOffset="3436.7468">9949 11342 0,'0'0'15,"0"0"1,-25 18 0,-24 33-1,-59 52 1,9 13-1,-17 10 1,17-19 0,99-107-1</inkml:trace>
  <inkml:trace contextRef="#ctx0" brushRef="#br0" timeOffset="3736.4954">9478 11425 0,'0'10'15,"0"-6"1,16 29-1,17 32 1,25 23 0,0 5-1,8-13 1,-8-34 0,-58-46-1</inkml:trace>
  <inkml:trace contextRef="#ctx0" brushRef="#br0" timeOffset="4220.2534">10685 11002 0,'0'0'16,"0"0"-1,0 9 1,0 19-1,-8 61 1,0 143 0,-9 108-1,1 74 1,16-414 0</inkml:trace>
  <inkml:trace contextRef="#ctx0" brushRef="#br0" timeOffset="8492.5091">4582 13714 0,'33'19'16,"-17"-19"0,9 14-1,8 0 1,9 4-1,-1 1 17,0 4-32,-8 5 31,-16 5-15,-17-1-1,-8 1 1,-9 23-1,-24 4 1,-9-4 0,-8 0-1,9-14 1,7-5 0,9 0-1,17-9 1,16 0-1,16-10 1,26 20 0,-1-24 15,9-5-15,16-23-1,-66 14 1</inkml:trace>
  <inkml:trace contextRef="#ctx0" brushRef="#br0" timeOffset="9038.9735">5210 13272 0,'9'28'0,"-9"-5"32,8 66-17,-8 111 1,-8 32-1,-1 6 1,9-192 0,0-13-1,0-19 1,0-10 0,9-22-1,7-24 1,25-28-1,9 0 1,8 14 0,-8 29-1,-9 22 17,66 47-17,-16 79 1,9 42-1,-26-10 1,-74-153 0</inkml:trace>
  <inkml:trace contextRef="#ctx0" brushRef="#br0" timeOffset="9885.1597">8477 13165 0,'-33'51'0,"16"10"31,-24 88-15,16 9 0,0 51-1,17-27 1,25-15 0,32-60-1,-16-116 1,17-10-1,8-23 1,8-27 0,-16-15-1,-17 5 1,-25 23 0,-8 14-1,-17 9 1,-7 10 15,-9 5-15,0 18-1,-1 4 1,18 10 0,8-14-1,8 0 1,0 0-1</inkml:trace>
  <inkml:trace contextRef="#ctx0" brushRef="#br0" timeOffset="10332.4818">8965 13747 0,'16'46'0,"-16"-36"31,17 22-15,0 5-1,7 5 1,1-9 0,17-10-1,-9-18 1,8-19-1,0-24 1,-8-3 0,-16 8-1,-17 5 1,-8 5 0,-17 4-1,-8 15 1,8-1-1,-8 0 17,16 1-17,1-1 1,16 5 0</inkml:trace>
  <inkml:trace contextRef="#ctx0" brushRef="#br0" timeOffset="10668.0789">9949 13602 0,'0'0'16,"0"0"-1,0 0 1,-8 14 0,-9 28-1,-41 79 1,1 0-1,32-79 1,25-42 0</inkml:trace>
  <inkml:trace contextRef="#ctx0" brushRef="#br0" timeOffset="10917.2187">9701 13630 0,'25'47'15,"8"-5"1,33 55 0,8 15-1,9 4 1,16-18-1,-8-23 1,-91-75 0</inkml:trace>
  <inkml:trace contextRef="#ctx0" brushRef="#br0" timeOffset="11417.7869">10652 13342 0,'25'-5'16,"-17"5"-1,17 0 1,16 14-1,17 19 1,-8 9 0,-25 9-1,-17-5 1,-16 1 0,-17 23-1,0-14 1,0-19-1,17-14 1,0-4 0,24-1-1,26 10 17,49 5-17,33-15 1,-25-4-1,-25 10 1,-74-24 0</inkml:trace>
  <inkml:trace contextRef="#ctx0" brushRef="#br0" timeOffset="11997.7096">5235 14691 0,'0'-5'15,"0"5"1,8 42 0,9 19-1,-17-61 1</inkml:trace>
  <inkml:trace contextRef="#ctx0" brushRef="#br0" timeOffset="12182.2206">5293 15380 0,'-8'32'16,"16"-23"-1,0 5 1,0 5 0,-8-19-1</inkml:trace>
  <inkml:trace contextRef="#ctx0" brushRef="#br0" timeOffset="13591.0974">4987 16259 0,'-8'-61'15,"8"47"1,0-4 15,8-6-15,-8 1-1,8 0 1,-8 9 0,0 9-1,9 5 1,-9 5-1,8 18 1,8 10 0,-7 13-1,7 19 1,1 19 0,-9 9-1,0-4 1,0-1-1,1-4 17,-1-19-17,0-14 1,9-14 0,-1-4-1,9-15 1,0-22-1,8-15 1,17-18 0,-1-23-1,-16-10 1,-33 70 0</inkml:trace>
  <inkml:trace contextRef="#ctx0" brushRef="#br0" timeOffset="13908.2494">4747 16459 0,'8'0'15,"-8"0"1,0 0 0,17-5-1,41 1 1,99-15 0,33-18-1,50-5 1,-8 0-1,-232 42 1</inkml:trace>
  <inkml:trace contextRef="#ctx0" brushRef="#br0" timeOffset="14872.005">8585 15575 0,'-34'19'16,"26"-5"-1,-25 37 1,0 56-1,-17 93 1,17 0 0,8 32-1,34-41 1,32-23 0,34-75-1,16-42 1,8-74-1,-8-47 1,0-28 0,-66-51-1,-17 24 17,-41 8-17,-33 43 1,-25 37-1,-17 41 1,1 38 0,7 23-1,100-41 1,0-15 0,0-5-1,0-4 1</inkml:trace>
  <inkml:trace contextRef="#ctx0" brushRef="#br0" timeOffset="15369.5912">9221 16017 0,'0'32'15,"0"-22"1,9 32 0,7 32-1,9 19 1,0-9 0,0-38-1,8-13 1,-9-28-1,18-19 1,-1-28 0,-16-23-1,-8-1 17,-17 11-32,-9 3 31,-24 11-16,-25 3 1,0 20 0,9 4-1,16 9 1,0 1 0,16 4-1,17 0 1</inkml:trace>
  <inkml:trace contextRef="#ctx0" brushRef="#br0" timeOffset="16949.7636">10081 15556 0,'-16'24'16,"16"-6"-1,-8 38 1,-1 32 0,-7 33-1,16-4 1,8-15-1,0-18 17,9-14-17,8-10 1,8-18 0,0-10-1,0-18 1,-8-14-1,0-9 1,-1-10 0,-7-13-1,-17 32 1</inkml:trace>
  <inkml:trace contextRef="#ctx0" brushRef="#br0" timeOffset="17199.0958">9792 15789 0,'0'0'15,"0"0"1,8 5-1,25 4 1,58 5 0,42 0-1,-133-14 1</inkml:trace>
  <inkml:trace contextRef="#ctx0" brushRef="#br0" timeOffset="27987.1988">16019 5694 0,'0'0'16,"0"0"-1,0 0 1,0 0 0,0 5 15,0 9-16,0 28 1,9 37 0,-1 4-1,17 20 1,0 4 0,-1-14-1,10-10 1,-10-31-1,-7-10 1,8-24 0,-1-18-1,51-60 1,16-43 0,0-32-1,-17-13 16,-16 8-15,-16 5 0,-26 28-1,-16 107 1,0 0 0,-8 5-1,8-1 1,-8 34-1,8 31 1,0 34 0,8 36-1,8 24 1,-7 116 0,7-37-1,-16 28 16,0-47-15,-16-13 0,-26-48-1,-16-27 1,-24-32 0,-18-29-1,-15-32 1,-18-19-1,-32-46 1,-17-28 0,-17-47-1,18-46 1,56-47 0,125 191-1</inkml:trace>
  <inkml:trace contextRef="#ctx0" brushRef="#br0" timeOffset="29068.6529">17318 6378 0,'-8'-9'16,"8"9"0,0 0-1,16 0 1,9-10-1,16 1 1,34 0 0,24-1-1,0-4 1,-16 10 0,-9-1-1,1 10 1,-9-10-1,-25 10 1,-8 4 0,-33-9 15</inkml:trace>
  <inkml:trace contextRef="#ctx0" brushRef="#br0" timeOffset="29499.4951">17334 6592 0,'0'0'15,"0"0"1,17 0 0,24-9-1,59-1 1,106-4 0,42 5-1,-248 9 1</inkml:trace>
  <inkml:trace contextRef="#ctx0" brushRef="#br0" timeOffset="33051.5372">19567 5289 0,'-57'61'16,"7"18"-1,-49 56 1,-9 37 0,-8 28-1,1 42 1,24-14 15,8 14-15,42-38-1,41-45 1,49-71 0,42-55-1,25-66 1,16-55 0,1-33-1,-26-28 1,-24 9-1,-42 19 1,-57 112 0,-17-10-1,-17 1 1,-33-1 15,-16-9-15,16 10-1,9 22 1,16 6 0,58-10-1</inkml:trace>
  <inkml:trace contextRef="#ctx0" brushRef="#br0" timeOffset="33655.0337">20031 6294 0,'-9'9'16,"-7"29"0,-34 41-1,0 42 1,1 32 0,16 1-1,16-24 1,50-28-1,33-46 1,25-65 0,17-52-1,-1-55 1,-7-37 0,-34-29-1,-41 10 16,-25 28-15,-50 41 0,-24 38-1,-34 75 1,-8 18 0,1 32-1,7 1 1,108-48-1,0-13 1</inkml:trace>
  <inkml:trace contextRef="#ctx0" brushRef="#br0" timeOffset="34304.0582">20998 5820 0,'-8'28'15,"0"-14"1,-1 32 15,-7 28-15,-26 103-1,-7-9 1,-1 46 0,9-28-1,16 5 1,17-38-1,16-27 1,42-61 0,32-51-1,42-51 1,0-33 0,1-9-1,-26-10 1,-99 80-1,-8-24 17,8 33-17</inkml:trace>
  <inkml:trace contextRef="#ctx0" brushRef="#br0" timeOffset="34587.4883">20609 6164 0,'0'-5'15,"0"5"1,17 0-1,57-9 17,117-14-17,24 9 1,-215 14 0</inkml:trace>
  <inkml:trace contextRef="#ctx0" brushRef="#br0" timeOffset="37510.6662">21900 6559 0,'-9'0'16,"9"0"-1,0 0 1,0 0 0,9 0-1,40-4 1,84-24 15,40-5-31,17-13 31,-8 13-15,-16-4 0,-166 32-1,8 5 1,-8 0-1</inkml:trace>
  <inkml:trace contextRef="#ctx0" brushRef="#br0" timeOffset="37778.9574">22570 6015 0,'0'23'16,"-9"28"15,-24 103-15,0 51 0,-25 51-1,25-5 1,8-23-1,25-228 1</inkml:trace>
  <inkml:trace contextRef="#ctx0" brushRef="#br0" timeOffset="38108.5162">23504 6024 0,'50'0'16,"16"-9"-1,58-24 1,25 1 0,16-10-1,-16-9 1,-132 46 0,-17 5-1</inkml:trace>
  <inkml:trace contextRef="#ctx0" brushRef="#br0" timeOffset="38605.2931">23909 5536 0,'-8'28'15,"-9"37"1,-32 61 0,-17 46-1,8 4 1,8-13 0,42-19-1,49-41 1,50-33-1,42-38 1,7-23 0,-8-9 15,-123 0-15,-9 5-1,-25 56 1,-49 32-1,-51 32 1,-15-8 0,-1-24-1,125-98 1,-1-18 0,17 23-1</inkml:trace>
  <inkml:trace contextRef="#ctx0" brushRef="#br0" timeOffset="39121.2357">24670 6266 0,'0'47'16,"0"-33"0,0 32-1,17 33 1,8 0 0,24-13-1,9-15 1,8-19-1,-24-32 1,24-28 0,8-41-1,-33-34 1,-7 6 15,-26 22-15,-8 15-1,-8 4 1,-17 5 0,-17 9-1,-7 19 1,-9 23 0,0 23-1,58-23 1</inkml:trace>
  <inkml:trace contextRef="#ctx0" brushRef="#br0" timeOffset="40202.5096">14721 8583 0,'17'0'16,"-1"-5"-1,42-4 16,132-33-15,50 14 0,99-4-1,33-6 1,67 1 0,24 14-1,41-5 1,59-9-1,-1 0 1,42 9 0,16 4-1,25 6 1,33-15 0,9-9-1,7-4 1,9-19 15,-33 0-15,-16 0-1,-34-1 1,-41 6 0,-66-1-1,-67 10 1,-82 0-1,-108 19 1,-98 13 0,-92 38-1,-66-19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1-01-21T20:41:09.0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3002 6848 0,'83'9'0,"24"5"31,17 0-15,116 14-1,-16-14 1,57 0 0,-17-10-1,26-8 1,-1-1-1,9 1 1,8-10 0,17 4-1,7-4 1,9 5 0,9 0-1,7 4 1,1 5-1,24 0 17,1 5-17,-9-5 1,8 9 0,-7 10-1,7-1 1,0-4-1,1-5 1,16-18 0,-8-9-1,-1-6 1,1-27 0,-17 0-1,-16-10 1,-9 10-1,-16 0 17,-25 19-17,-306 32 1</inkml:trace>
  <inkml:trace contextRef="#ctx0" brushRef="#br0" timeOffset="6168.2267">7104 5652 0,'17'0'15,"-9"-4"1,25-1-1,33 5 1,42 0 0,24-5-1,116 10 1,-8-10 0,41 5-1,-16-14 1,33 0-1,-9-9 17,17 4-17,8-4 1,25 9 0,-16-4-1,24-1 1,-16-9-1,8-9 1,-16 4 0,-17-4-1,0 9 1,-33 5 0,-273 23-1</inkml:trace>
  <inkml:trace contextRef="#ctx0" brushRef="#br0" timeOffset="11751.0218">6773 10583 0,'-8'-4'16,"8"4"0,0 0-1,0 0 1,0 0-1,0 0 1,0 0 0,0 0-1,0 14 1,-8 23 0,8 56-1,-25 139 1,0 108 15,-33 181-15,0 89-1,58-610 1</inkml:trace>
  <inkml:trace contextRef="#ctx0" brushRef="#br0" timeOffset="12796.2504">7617 10928 0,'0'0'16,"-8"18"-1,-17 103 1,-8 98 0,-9 102-1,18-19 17,7-27-17,17-275 1</inkml:trace>
  <inkml:trace contextRef="#ctx0" brushRef="#br0" timeOffset="13214.4407">7939 11253 0,'-57'47'16,"-1"18"0,-66 51-1,0 0 17,-17 5-17,33-28 1,108-93-1,0 0 1,9 0 0,16 5-1,41 4 1,25 1 0,33-10-1,8 0 1,-8-5-1,-124 5 1</inkml:trace>
  <inkml:trace contextRef="#ctx0" brushRef="#br0" timeOffset="13777.9915">8361 11356 0,'8'9'15,"-8"-4"1,0 22 0,9 39-1,-9 13 1,0-14-1,8-23 1,0-24 0,1-18-1,15-18 1,9-15 0,1-9 15,-1 10-16,-9 22 1,1 15 0,8 23-1,9 28 1,-1 4 0,-8-13-1,0-15 1,0-18-1,-8-4 1,8-20 0,9-46-1,32-74 1,-74 130 0</inkml:trace>
  <inkml:trace contextRef="#ctx0" brushRef="#br0" timeOffset="14209.6041">9420 10793 0,'16'74'16,"-16"14"-1,17 108 1,-17 18 0,8 9-1,-8-190 1,8-10 0,-8-9-1,17-19 16,33-69-15,16-24 0,16-4-1,-57 83 1,8 15 0,42 41-1,7 93 1,1 42-1,-83-172 1</inkml:trace>
  <inkml:trace contextRef="#ctx0" brushRef="#br0" timeOffset="14542.902">11181 11216 0,'58'-5'16,"0"-9"0,50-9-1,-1 0 1,17-5 0,-124 28-1</inkml:trace>
  <inkml:trace contextRef="#ctx0" brushRef="#br0" timeOffset="14990.7866">11529 11523 0,'0'0'15,"0"0"1,0-5 0,16 5-1,1-4 1,8-1-1,8 0 17,16 1-17,1 4 1,-9-5 0,-8 5-1,-16 0 1,-1-5-1,1 5 1,-9 5 0,-8-5-1</inkml:trace>
  <inkml:trace contextRef="#ctx0" brushRef="#br0" timeOffset="15524.2218">11132 10769 0,'0'10'16,"0"-10"-1,16 0 1,42 14 0,33 9-1,25 19 1,8 4-1,-8 1 1,-34-1 0,-15-4 15,-18-5-15,-24 15-1,-8-6 1,-26 84-1,-73 5 1,-42 19 0,-42-29-1,1-8 1,165-117 0</inkml:trace>
  <inkml:trace contextRef="#ctx0" brushRef="#br0" timeOffset="16203.9617">12778 10797 0,'-9'5'16,"9"0"0,-16 32 15,-9 23-15,8 33-1,9 14 1,16-18-1,9-19 1,8-15 0,8-31-1,-8-24 1,8-14 0,8-38-1,-24-22 1,-9 0-1,-8 18 1,-8 19 0,-1 4-1,1 0 17,0 15-17,0 13 1,8 1-1,0 4 1</inkml:trace>
  <inkml:trace contextRef="#ctx0" brushRef="#br0" timeOffset="16376.6863">13323 11086 0,'0'37'15,"0"-14"1,17 0 0,-17-23-1</inkml:trace>
  <inkml:trace contextRef="#ctx0" brushRef="#br0" timeOffset="16669.3419">13935 10639 0,'-8'112'16,"16"-10"0,1 94-1,7-34 1,-8-148 0,-8-14 15</inkml:trace>
  <inkml:trace contextRef="#ctx0" brushRef="#br0" timeOffset="17051.7285">14465 10481 0,'8'33'16,"0"22"-1,9 29 1,16 14 0,8 4-1,17-9 1,8-14 0,0-9 15,-57-65-16,-9 4 1,0 10 0,-33 32-1,-17 9 1,-16-23 0,16-46-1,50 9 1</inkml:trace>
  <inkml:trace contextRef="#ctx0" brushRef="#br0" timeOffset="17202.3757">14473 10430 0,'33'-5'16,"0"5"-1,50 0 16,-83 0-15</inkml:trace>
  <inkml:trace contextRef="#ctx0" brushRef="#br0" timeOffset="17453.6554">15813 10532 0,'0'28'16,"0"-14"0,-25 42-1,-33 32 1,-41 75 0,-9-9-1,-8-1 1,116-153-1</inkml:trace>
  <inkml:trace contextRef="#ctx0" brushRef="#br0" timeOffset="17736.6154">15358 10732 0,'58'65'15,"24"24"1,67 50 0,0 1-1,17-10 1,-1-37-1,-8-42 17,-157-51-17</inkml:trace>
  <inkml:trace contextRef="#ctx0" brushRef="#br0" timeOffset="17952.7299">16706 10132 0,'0'5'16,"0"18"0,0 210-1,-8 213 1,8-446-1</inkml:trace>
  <inkml:trace contextRef="#ctx0" brushRef="#br0" timeOffset="19195.1113">6294 13761 0,'-9'-5'16,"9"10"0,-16 106-1,-1 89 1,-16 89 0,0-1-1,33-227 1,0-61-1</inkml:trace>
  <inkml:trace contextRef="#ctx0" brushRef="#br0" timeOffset="19661.9545">6500 14030 0,'-8'56'16,"25"0"0,-17 51-1,33-9 1,8 4-1,17-46 1,0-37 0,8-75-1,-25-47 1,-41-69 0,-16 0 15,-25 19-16,24 143 1,-8 10 0,-8 5-1,-25 32 1,17 24 0,41-61-1</inkml:trace>
  <inkml:trace contextRef="#ctx0" brushRef="#br0" timeOffset="20107.7831">7278 14124 0,'16'65'16,"-7"9"-1,24 42 1,0-23 0,-25-83-1,9-10 1,7-24-1,18-41 1,-26-37 0,-16 0-1,-8 13 1,-9 29 0,-7 18-1,-1 14 16,8 19-15,17 9 0,0 0-1</inkml:trace>
  <inkml:trace contextRef="#ctx0" brushRef="#br0" timeOffset="20309.8853">8039 13533 0,'16'139'16,"1"29"0,16 129-1,-33-297 1</inkml:trace>
  <inkml:trace contextRef="#ctx0" brushRef="#br0" timeOffset="20676.428">8543 13761 0,'-33'4'16,"-8"29"-1,-42 37 1,-16 23 0,-9 4-1,100-78 16,8-5-31,0 0 32,33 14-17,50-10 1,24-4 0,26-9-1,-133-5 1</inkml:trace>
  <inkml:trace contextRef="#ctx0" brushRef="#br0" timeOffset="21156.5424">9048 13835 0,'0'0'15,"0"5"17,8 27-17,8 29 1,-7-5 0,7-19-1,1-9 1,-1-14-1,9-28 1,17-19 0,-9 10-1,-9 9 1,1 23 0,17 33-1,15 28 1,1 0-1,0-14 1,0-29 15,8-36-15,58-61 0,-124 70-1</inkml:trace>
  <inkml:trace contextRef="#ctx0" brushRef="#br0" timeOffset="21542.2358">10139 13077 0,'17'28'16,"-1"18"-1,26 98 1,-9 94-1,0 59 1,-8-45 0,-25-238 15,8 0-15,0-19-1,42-83 1,24-24-1,9 5 1,8 32 0,17 108-1,-1 139 1,-8 103 0,-99-275-1</inkml:trace>
  <inkml:trace contextRef="#ctx0" brushRef="#br0" timeOffset="21806.0884">11735 13621 0,'91'14'15,"-49"-5"1,65 10 0,-57 14-1,-50-33 1</inkml:trace>
  <inkml:trace contextRef="#ctx0" brushRef="#br0" timeOffset="22036.4687">11719 14021 0,'107'5'15,"-49"-5"1,99-9 0,-41-38-1,8-37 1,-99-55 0,-25 139-1</inkml:trace>
  <inkml:trace contextRef="#ctx0" brushRef="#br0" timeOffset="22340.1805">11942 13212 0,'9'9'15,"-1"-4"1,50 23 0,82 37 15,17 0-16,34 33 1,-34-1 0,-33 33-1,-116 52 1,-107 37 0,-75-10-1,0-42 1,133-167-1,41 0 1</inkml:trace>
  <inkml:trace contextRef="#ctx0" brushRef="#br0" timeOffset="22852.8827">13481 13723 0,'33'75'15,"-9"-10"1,26 61 0,0-38-1,16-14 1,-8-64 0,0-80-1,-25-79 16,-42-70-15,-32 19 0,-25 28-1,-42 70 1,-16 79 0,0 69-1,25 52 1,99-42-1,17 0 1,-17-56 0</inkml:trace>
  <inkml:trace contextRef="#ctx0" brushRef="#br0" timeOffset="23023.3835">14093 13826 0,'8'37'16,"0"-23"-1,0 0 1,-8-14 0</inkml:trace>
  <inkml:trace contextRef="#ctx0" brushRef="#br0" timeOffset="23252.2372">14432 13230 0,'24'107'15,"-15"24"1,24 134 0,-8-28-1,-25-237 1</inkml:trace>
  <inkml:trace contextRef="#ctx0" brushRef="#br0" timeOffset="23650.6632">15019 12974 0,'8'52'16,"-8"36"-1,8 84 16,17 5-31,16-14 32,34-38-17,16-46 1,0-37 0,-83-60-1,0 18 1,-8 4-1,-33 61 1,-16 15 0,-34-11-1,-25-78 1,108 9 0</inkml:trace>
  <inkml:trace contextRef="#ctx0" brushRef="#br0" timeOffset="23783.2992">15259 13058 0,'107'-23'16,"1"-10"0,-108 33-1</inkml:trace>
  <inkml:trace contextRef="#ctx0" brushRef="#br0" timeOffset="23997.7626">16359 13063 0,'-42'116'15,"-7"28"1,-51 108-1,18-15 17,-9-14-17,91-223 1</inkml:trace>
  <inkml:trace contextRef="#ctx0" brushRef="#br0" timeOffset="24181.9601">15813 13333 0,'33'42'15,"33"27"1,58 76 0,33 36-1,-157-181 1</inkml:trace>
  <inkml:trace contextRef="#ctx0" brushRef="#br0" timeOffset="24447.5221">17053 13114 0,'0'116'16,"-8"47"0,-9 149-1,9-47 1,8-265-1</inkml:trace>
  <inkml:trace contextRef="#ctx0" brushRef="#br0" timeOffset="24829.4699">17343 13575 0,'25'65'16,"-1"-28"-1,-7-9 1,-1-5 0,1-18-1,-1-5 1,1-28-1,-9-47 1,-8-32 0,-8 42-1,8 23 17,-8 14-17,-9 15 1,1 13-1,16 0 1</inkml:trace>
  <inkml:trace contextRef="#ctx0" brushRef="#br0" timeOffset="25229.1422">18070 13412 0,'25'93'15,"-8"-19"17,24 56-17,9-27 1,8-10-1,8-56 1,17-65 0,-9-83-1,-16-52 1,-33-33 0,-25 29-1,-66 27 1,-108 89-1,-33 98 1,207-47 0</inkml:trace>
  <inkml:trace contextRef="#ctx0" brushRef="#br0" timeOffset="27722.2669">17839 10895 0,'41'-5'15,"-24"5"17,57 5-17,17 0 1,-16 4-1,-17-4 1,-58-5 0</inkml:trace>
  <inkml:trace contextRef="#ctx0" brushRef="#br0" timeOffset="27972.349">18087 10565 0,'-8'88'15,"16"-9"17,-16 112-17,16-24 1,9-120-1,7-28 1,-24-19 0</inkml:trace>
  <inkml:trace contextRef="#ctx0" brushRef="#br0" timeOffset="28455.1879">18773 10379 0,'50'-10'16,"-25"10"-1,16 0 1,9 0 15,-9 5-15,-16 18-1,0 47 1,-50 37 0,8-65-1,1-19 1,16-4 0,16 4-1,18-9 1,23 5-1,10-1 1,-18 1 0,-16 27-1,-8 61 1,-58 19 0,0-5 15,25-116-16,8-5 1</inkml:trace>
  <inkml:trace contextRef="#ctx0" brushRef="#br0" timeOffset="28690.4363">19915 10025 0,'16'112'15,"-7"74"1,-1 172 0,-8 47-1,0-405 16</inkml:trace>
  <inkml:trace contextRef="#ctx0" brushRef="#br0" timeOffset="29185.1491">19063 13630 0,'66'-4'16,"0"-20"0,91-13-1,-8-5 1,17-4 0,-34 9-1,-132 37 1</inkml:trace>
  <inkml:trace contextRef="#ctx0" brushRef="#br0" timeOffset="29417.7788">19352 13295 0,'9'149'16,"7"33"0,17 125-1,9-84 1,7-41 0,-49-182-1</inkml:trace>
  <inkml:trace contextRef="#ctx0" brushRef="#br0" timeOffset="29998.3562">20155 12923 0,'49'0'16,"-32"-4"-1,16 8 1,8 6-1,-8 13 17,-8 65-17,-58 38 1,-8 4 0,16-102-1,8-5 1,17-13-1,17 4 1,24-5 0,17 5-1,0 0 1,-8 14 0,-26 27-1,-7 80 1,-58 51-1,-26-13 17,34-150-17,33-23 1</inkml:trace>
  <inkml:trace contextRef="#ctx0" brushRef="#br0" timeOffset="30249.9453">21031 12612 0,'25'65'15,"-8"18"1,7 159-1,-24 121 1,17 186 15,-17-549-15</inkml:trace>
  <inkml:trace contextRef="#ctx0" brushRef="#br0" timeOffset="33689.8354">20734 5047 0,'8'10'15,"-8"-10"1,0 4 15,8 24-15,9 42 0,7 37-1,1 9 1,0-9-1,8-18 1,8-19 0,1-43-1,-1-27 1,67-46 0,-17-75-1,8-33 1,-33-18-1,-66 144 1,0 10 0,-8 4 15,8 5-15,0 4-1,0 5 1,0 14-1,8 98 1,-8 83 0,17 75-1,-1 23 1,1 9 0,-9-32-1,-33-28 1,-24-70-1,-67-56 1,-66-60 0,-75-61 15,-16-46-15,17-28-1,49-56 1,207 135-1</inkml:trace>
  <inkml:trace contextRef="#ctx0" brushRef="#br0" timeOffset="34222.4405">21941 5694 0,'25'-5'15,"-9"1"1,17-1 0,34 0-1,24 1 17,8-1-17,-8 5 1,-9 0-1,-40 5 1,-42-5 0</inkml:trace>
  <inkml:trace contextRef="#ctx0" brushRef="#br0" timeOffset="34486.75">21891 6089 0,'9'-13'16,"-9"17"0,33-4 15,33-4-16,25-10 1,116-19 0,-207 33-1</inkml:trace>
  <inkml:trace contextRef="#ctx0" brushRef="#br0" timeOffset="37146.0108">23736 5596 0,'-25'-4'15,"25"4"1,-8-5-1,-9-4 1,9 4 0,-9 0-1,-8 15 17,-8 18-17,0 32 1,0 24-1,17 0 1,7-15 0,26 1-1,16-9 1,8-19 0,9-10-1,-17-32 1,25-32-1,0-52 1,-17-28 0,-16 0-1,-17 19 17,-24 14-17,7 19 1,-15 23-1,-9 27 1,-17 29 0,0 37-1,1 46 1,49-102 0</inkml:trace>
  <inkml:trace contextRef="#ctx0" brushRef="#br0" timeOffset="37396.6815">24315 5885 0,'8'56'16,"0"-38"-1,-8 10 1,0-28 0</inkml:trace>
  <inkml:trace contextRef="#ctx0" brushRef="#br0" timeOffset="37658.6212">24761 5285 0,'-8'46'16,"8"15"0,-17 74-1,1 51 1,8 14 0,8-200-1</inkml:trace>
  <inkml:trace contextRef="#ctx0" brushRef="#br0" timeOffset="38090.8764">25274 5271 0,'-8'60'16,"-9"5"-1,9 56 1,0-4 0,32 8-1,18-22 1,24-15-1,8-23 1,-65-65 0,-1 5-1,-8-1 1,0 6 0,-33 18-1,-25 9 1,-17 0 15,75-37-15</inkml:trace>
  <inkml:trace contextRef="#ctx0" brushRef="#br0" timeOffset="38309.5179">25324 5229 0,'82'-9'16,"-24"-5"0,83-5-1,-141 19 16</inkml:trace>
  <inkml:trace contextRef="#ctx0" brushRef="#br0" timeOffset="41717.0693">25836 5601 0,'0'-5'16,"0"1"0,9-1-1,7-23 1,1-4 0,16-6-1,8-17 16,0 17-31,1 15 32,-17 9-17,16 19 1,-8 18 0,17 33-1,-9 18 1,0 15-1,-8 22 1,0-13 0,-8-10-1,-8-13 1,8-15 0,-1-22-1,-7-20 1,0-18-1,-17 0 17</inkml:trace>
  <inkml:trace contextRef="#ctx0" brushRef="#br0" timeOffset="42032.2221">26581 5341 0,'-9'9'15,"9"0"1,-8 19-1,-58 98 1,-50 69 0,-41 52 15,0 27-15,157-274-1</inkml:trace>
  <inkml:trace contextRef="#ctx0" brushRef="#br0" timeOffset="47151.3205">26944 5768 0,'0'-4'16,"0"4"0,0 0-1,0 0 16,0 0-15,0 0 0,25-9-1,33-5 1,50 4 0,-1-4-1,-8 5 1,-16 0-1,-33-1 1,-9 10 0,-24-4-1,-1-1 1,-16 5 0</inkml:trace>
  <inkml:trace contextRef="#ctx0" brushRef="#br0" timeOffset="47399.2177">27234 5373 0,'8'-5'15,"-8"10"1,0 32-1,0 28 1,-16 108 0,-1-11-1,1 20 1,16-182 0</inkml:trace>
  <inkml:trace contextRef="#ctx0" brushRef="#br0" timeOffset="48215.2072">28127 5289 0,'8'0'15,"-8"0"1,25 0 0,17 5-1,7-5 1,1 9-1,-17 5 1,-25 10 0,-16 59-1,-58 1 1,-25 18 0,-9-27-1,84-71 1,16-4-1,-8 5 1,16-5 15,17 0-15,33 5 0,24 4-1,-15 10 1,-10 9-1,-32 9 1,-17 19 0,-32 18-1,-18 5 1,9-32 0,17-19-1,-1-24 1,1-32-1,16 28 1</inkml:trace>
  <inkml:trace contextRef="#ctx0" brushRef="#br0" timeOffset="48614.2991">28962 5071 0,'0'0'15,"0"0"1,-8 18-1,8 24 1,-8 42 0,0 51 15,-1 102-15,-7 19-1,-1 23 1,1-9-1,-9-33 1,8-46 0,17-191-1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1-01-21T20:42:19.2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4094 6387 0,'-33'19'16,"33"-15"0,-17 15-1,-16 32 17,-33 80-17,8 8 1,0 47-1,0 14 1,9 14 0,7 9-1,9 5 1,17 5 0,-1 4-1,17 5 1,8 9-1,1-4 1,-1 0 0,0-10 15,9-9-31,-1-24 31,26-8-15,16-38-1,8-5 1,16-18 0,18-37-1,-1-14 1,17-42 0,-9-19-1,9-51 1,16-14-1,9-60 1,-1-24 0,9-60-1,-25-5 17,-16-51-17,-34-27 1,-16-24-1,-41-14 1,-9-28 0,-33-24-1,-8-13 1,-17 9 0,-7 10-1,-10 9 1,-7 37-1,-9 37 1,1 51 0,-9 84-1,8 65 1,-8 42 0,0 61 15,-8 18-16,-9 56 1,-8 23 0,17 75-1,41 42 1,58-247 0</inkml:trace>
  <inkml:trace contextRef="#ctx0" brushRef="#br0" timeOffset="1327.9558">9139 6010 0,'-17'28'16,"9"23"0,-17 70-1,0 66 1,-8 40-1,8 48 1,0 23 0,17 32-1,0 33 1,24 4 0,9 1-1,17-1 16,16-4-15,8-9 0,8-19-1,25-28 1,17-37 0,8-56-1,25-61 1,25-37-1,24-55 1,1-43 0,24-55-1,-16-60 1,16-80 0,-24-56-1,-9-55 1,-33-38 15,-16-37-15,-42-18-1,-25-19 1,-32-19 0,-34 0-1,-25 15 1,-16 31-1,-33 34 1,-17 41 0,-32 56-1,-18 28 1,-40 51 0,-26 28-1,-16 56 1,-17 28-1,9 33 17,-8 46-17,-1 37 1,17 46 0,8 34-1,0 41 1,34 28-1,40 60 1,133-274 0</inkml:trace>
  <inkml:trace contextRef="#ctx0" brushRef="#br0" timeOffset="6763.3267">1728 9746 0,'-8'-5'15,"8"5"1,0 0 0,8 5 15,1 0-16,24 4 1,8 14 0,34 0-1,16 1 1,-9-20 0,26-4-1,16-9 1,8 4-1,-8 1 1,0-1 0,0 0-1,-8-4 1,-17 0 0,-8 9-1,-8 0 1,-9 0 15,-7 0-15,-18 0-1,-16-5 1,9-4 0,-42 9-1</inkml:trace>
  <inkml:trace contextRef="#ctx0" brushRef="#br0" timeOffset="7295.8744">3052 9434 0,'16'14'16,"-7"-14"-1,15 10 1,34 4-1,17 4 1,7 5 0,-7 1-1,16 4 1,-17 18 0,1 1-1,-34 4 1,-24-14-1,-9-9 1,-16 4 15,-34 29-15,-49-1 0,-25 1-1,-8-19 1,124-42-1</inkml:trace>
  <inkml:trace contextRef="#ctx0" brushRef="#br0" timeOffset="15340.5543">20717 9397 0,'-8'0'16,"8"0"-1,0 0 1,0 0 0,0 0 15,8-5-15,9-9-1,16-4 1,0-1-1,8-9 1,17-4 0,16-10-1,-7 5 1,7 4 0,-8-4-1,17 0 1,0-5-1,24-9 1,-8-5 0,-8 5 15,0 13-15,8-8-1,1 13 1,-1 1-1,17-5 1,8-1 0,-8 1-1,-1 0 1,26-5 0,-17 0-1,-8 10 1,16-1-1,9-4 1,-1-10 0,17 5-1,-8-4 17,83-38-17,-34 19 1,17-19-1,-16 19 1,-9-9 0,-25 4-1,9 0 1,-25 5 0,8 5-1,-8-1 1,0 1-1,0-5 1,8-5 0,8-5-1,1 1 1,16-10 15,0 0-15,-9-4-1,9 14 1,0 4 0,0 19-1,0-5 1,-8 5 0,8-14-1,-17 18 1,9-4-1,-1 14 1,-15-10 0,-1 1-1,-8-1 1,-9 1 0,-8-6 15,1 1-16,-1 0 1,0-5 0,1 5-1,-1-9 1,-8-1 0,0 10-1,-8-5 1,0 19-1,-9-5 1,9 14 0,-8-9-1,-9-5 1,-8 9 0,-17 6 15,-66 27-16,-8-5 1,0 5 0,0 0-1</inkml:trace>
  <inkml:trace contextRef="#ctx0" brushRef="#br0" timeOffset="21058.6203">3432 10016 0,'0'4'16,"0"-4"-1,0 0 1,0 5 0,17 4-1,8 5 1,24 10 0,34 4-1,16 4 1,0 5-1,25-9 1,25 0 15,0 0-15,99 19 0,-33-20-1,42 11 1,-34-1-1,8-9 1,-16 4 0,17 10-1,-17-5 1,25 5 0,-9 0-1,34 9 1,8-13-1,17-1 1,7-9 0,1-10 15,8-13-15,0-10-1,8-18 1,-16 0-1,8 0 1,-17-10 0,1 0-1,-17-13 1,0-5 0,-25-19-1,-17 0 1,-24-9-1,-8-9 1,-42-5 15,-8-10-31,-42 15 32,-16 4-17,-99 80 1,0 4-1,-1-14 1,-24-14 0,-25-14-1,-16 9 1,-17-9 0,-33-4-1,-8-1 1,-26 5-1,-81-27 1,24 22 0,-34 10 15,18 14-15,-9 13-1,25 20 1,-17 4-1,26 0 1,-18-5 0,-7 5-1,-1-5 1,1 0 0,-17-9-1,-1 10 1,-15-6-1,-1 6 1,1-6 0,-9 10-1,8-4 17,0 4-17,9 0 1,16 13-1,9-3 1,7 8 0,17-13-1,1-1 1,16-4 0,16-9-1,17-5 1,8-5-1,25 1 1,0 4 0,16 4-1,17 6 17,9 13-17,15 5 1,67-23-1,-16 13 1,8 5 0,-9 1-1,-8 13 1,0 5 0,17 4-1,0 1 1,8 4-1,8 0 1,17 19 0,33-5-1,25-9 1,24 9 0,17-14 15,0-14-16,-124-37 1</inkml:trace>
  <inkml:trace contextRef="#ctx0" brushRef="#br0" timeOffset="22786.9121">3854 6671 0,'-50'-14'16,"42"14"-1,8 0 16,-8 0-15,0 14 0,8 14-1,16 28 1,25 14 0,42 13-1,66 43 1,8-28-1,66-5 1,9-38 0,66-22-1,-1-24 1,26-13 0,-9-15-1,9-4 1,-17-5 15,0 0-15,8-5-1,0 10 1,17 0 0,-8 0-1,7-5 1,18 0-1,-9-14 1,-8 0 0,-17 0-1,0 14 1,-33-4 0,-8 8-1,-16-3 1,-26-6-1,-16 10 17,-24-10-17,-34 5 1,-25 0 0,-16-4-1,-42-1 1,-74 29-1,-8-1 1,0-9 0,-25-9-1,-34-19 1,-57-51 0,-33 23-1,-50-4 1,-24 27-1,-42 28 1,-33 15 15,-8 18-15,-25 9 0,8 0-1,-25 0 1,1 1-1,-9-15 1,0 10 0,0-19-1,-8 14 1,-9-19 0,9 10-1,0-15 1,0 6-1,16-1 1,1 10 15,24 4-15,8 10 0,17 4-1,17 5 1,32-5-1,26 5 1,41 9 0,33 19-1,49 14 1,67 37 0,74 18-1,-33-125 1</inkml:trace>
  <inkml:trace contextRef="#ctx0" brushRef="#br0" timeOffset="25328.5221">4416 12402 0,'-8'5'15,"8"-5"1,0 5 0,-8 18-1,-17 37 1,8 43 15,1 27-15,-1 0-1,17-14 1,9-22 0,15-25-1,10-18 1,-1-32-1,8-24 1,-41 5 0</inkml:trace>
  <inkml:trace contextRef="#ctx0" brushRef="#br0" timeOffset="25893.7738">4863 12551 0,'0'33'16,"0"-19"-1,0 23 1,8 23-1,9 1 1,-9-1 0,0-27-1,9 4 1,-1-23 0,-7-9-1,-1-5 1,17-38-1,-9-22 1,1-38 0,-9 19 15,0 0-15,-16 37-1,0 0 1,0 19-1,-17 5 1,8 22 0,-8 10-1,1 19 1,7 4 0,17-37-1</inkml:trace>
  <inkml:trace contextRef="#ctx0" brushRef="#br0" timeOffset="26158.004">5591 12886 0,'8'28'16,"-16"-5"-1,-9 38 1,-24 36 0,-1-13-1,42-84 1</inkml:trace>
  <inkml:trace contextRef="#ctx0" brushRef="#br0" timeOffset="26675.1153">6112 12221 0,'0'0'15,"0"0"1,0 9-1,0 28 1,-9 24 0,1 13 15,0-18-31,8 5 31,8-24-15,0 0-1,26 0 1,15-18 0,9-10-1,0-18 1,8-5 0,-8-9-1,0-1 1,-58 24-1</inkml:trace>
  <inkml:trace contextRef="#ctx0" brushRef="#br0" timeOffset="26971.8647">6467 12193 0,'0'19'16,"0"-15"-1,-8 33 1,8 42 0,0 42-1,-8 19 1,16 0-1,9-19 1,-1-52 0,-16-69-1</inkml:trace>
  <inkml:trace contextRef="#ctx0" brushRef="#br0" timeOffset="27323.0405">7038 12179 0,'33'70'16,"-25"-19"0,34 65-1,-26 14 1,-8 52 0,-41 4-1,-24 9 1,-26-27 15,83-168-15</inkml:trace>
  <inkml:trace contextRef="#ctx0" brushRef="#br0" timeOffset="27691.2055">7633 12900 0,'0'19'15,"0"-1"1,-8 10-1,8-28 1</inkml:trace>
  <inkml:trace contextRef="#ctx0" brushRef="#br0" timeOffset="28286.1666">8527 11951 0,'-9'0'15,"9"5"1,-24 23 0,-34 83-1,0 57 1,16 50-1,18-8 1,40-29 0,50-60-1,25-65 1,33-79 0,17-66-1,-141 89 1</inkml:trace>
  <inkml:trace contextRef="#ctx0" brushRef="#br0" timeOffset="28719.7122">9072 11742 0,'0'69'16,"0"-45"-1,0 18 1,9 27 0,16 6-1,-1 4 1,9-14-1,1 23 1,-10-13 15,-15 13-15,-18 19 0,-7-4-1,-17-20 1,0-18-1,8-41 1,8-34 0,17 10-1</inkml:trace>
  <inkml:trace contextRef="#ctx0" brushRef="#br0" timeOffset="28900.2537">9155 11895 0,'50'-14'16,"-25"10"0,24-1 15,9-4-15,8-1-1,-66 10 1</inkml:trace>
  <inkml:trace contextRef="#ctx0" brushRef="#br0" timeOffset="29368.0184">9676 12184 0,'0'79'15,"-8"-47"1,16 10-1,0 14 1,1-5 0,16-9-1,-9-23 17,1-15-17,-1-4 1,17-28-1,-8-14 1,-8-13 0,-17 13-1,0-5 1,-25 5 0,0 1-1,-16 13 1,-9 9-1,17 14 1,0 1 0,25 4 15,8 0-31</inkml:trace>
  <inkml:trace contextRef="#ctx0" brushRef="#br0" timeOffset="29601.2522">10288 12574 0,'-8'19'16,"8"-5"-1,-17 28 1,-16 18 0,33-60-1</inkml:trace>
  <inkml:trace contextRef="#ctx0" brushRef="#br0" timeOffset="30364.1358">11066 11788 0,'0'-14'0,"0"10"31,0-6-16,-17-13 1,-8-5 0,-8 0-1,-8 5 1,8 18 0,-17 19-1,9 33 1,8 9-1,16-1 1,25-3 0,17-6-1,17-9 1,7-18 0,-7-24-1,-1-4 16,0-14-15,-16 13 0,-8 1-1,-1 9 1,1 37 0,7 108-1,-15 55 1,-9 51-1,-9-33 1,9-194 0,0-15-1,0-9 1</inkml:trace>
  <inkml:trace contextRef="#ctx0" brushRef="#br0" timeOffset="30562.5951">11463 12295 0,'16'19'16,"-16"-5"-1,8-5 1,9 10-1,-17-19 1</inkml:trace>
  <inkml:trace contextRef="#ctx0" brushRef="#br0" timeOffset="30982.4849">11702 11695 0,'17'5'15,"-9"-5"1,9 4 0,16 1-1,0-5 1,8 5-1,9 4 1,0 14 0,-1 42-1,-16 29 1,9 87 0,-34 5-1,8 23 1,-24-167-1,8-19 17,8-13-17,-8-10 1</inkml:trace>
  <inkml:trace contextRef="#ctx0" brushRef="#br0" timeOffset="31279.2572">12513 11472 0,'58'5'16,"-42"8"-1,34 25 1,16 36 15,-8 38-31,-17 32 31,-8 121-15,-82 38 0,-67 8-1,116-311 1</inkml:trace>
  <inkml:trace contextRef="#ctx0" brushRef="#br0" timeOffset="34200.8054">4995 15007 0,'9'42'16,"-1"19"0,0 69-1,0 14 1,1 33 0,-9-14-1,-9-135 1,1-5-1,8-14 1,0-9 0,0-42-1,17-55 1,16-20 0,0-4-1,8 28 1,-8 19 15,9 27-15,-18 29-1,9 32 1,9 60 0,16 94-1,-17 4 1,-41-116-1,8-24 1,1-22 0,-1-20-1,33-69 1,9-32 0,8-48-1,-9 20 1,17 4 15,-8 42-15,9 42-1,-1 93 1,-8 74 0,-17 89-1,-8 41 1,-25-23-1,9-27 1,-17-196 0</inkml:trace>
  <inkml:trace contextRef="#ctx0" brushRef="#br0" timeOffset="34533.5183">6360 15059 0,'16'4'16,"-7"-8"0,15 4-1,18-10 1,7 10 0,-7 0-1,-42 0 1</inkml:trace>
  <inkml:trace contextRef="#ctx0" brushRef="#br0" timeOffset="34784.5295">6434 15468 0,'50'9'16,"-34"-9"-1,26-4 1,16-1 0,16-4-1,-74 9 1</inkml:trace>
  <inkml:trace contextRef="#ctx0" brushRef="#br0" timeOffset="35334.5253">7096 15305 0,'33'-5'16,"-17"1"-1,18 4 1,15-5 0,50-4-1,42-5 1,16 0-1,116-9 1,-8 9 0,41 0 15,-17 4-15,17 6-1,8 13 1,17-9-1,17-5 1,-1 5 0,17-13-1,-9-6 1,-7-9 0,-34 0-1,-24-9 1,-67 4-1,-49-4 1,-174 37 0</inkml:trace>
  <inkml:trace contextRef="#ctx0" brushRef="#br0" timeOffset="36380.4205">7832 14021 0,'0'-4'16,"0"4"0,0-14-1,-8-10 1,-1-4 0,-7-4 15,-9 4-16,-8 9 1,0 15 0,0 13-1,-17 28 1,17 19 0,0 9-1,16-4 1,26-15-1,7 1 1,9-19 0,-8-24-1,16-13 1,8-28 0,9-19-1,-17 14 16,0 19-15,-17 13 0,1 15-1,-1 42 1,1 55 0,-9 28-1,-8 5 1,-8-5-1,8-55 1,-8-29 0,16-22-1,25-29 1,-33 5 0</inkml:trace>
  <inkml:trace contextRef="#ctx0" brushRef="#br0" timeOffset="36563.3449">8154 14198 0,'9'28'16,"-1"-23"0,-8 8-1,8 6 1,-8-19-1,0 0 1</inkml:trace>
  <inkml:trace contextRef="#ctx0" brushRef="#br0" timeOffset="36978.6732">8378 13691 0,'33'14'16,"-17"-10"-1,9-4 1,17 0 0,15 0-1,1 0 1,8 0-1,-8 5 1,0 9 0,0 28-1,-16 37 1,15 84 0,-32 46-1,-17 19 1,-24-9-1,8-42 17,8-177-17,0 0 1</inkml:trace>
  <inkml:trace contextRef="#ctx0" brushRef="#br0" timeOffset="37281.0783">9635 14054 0,'74'-24'16,"-24"6"15,66-24-15,-17 5 0,42-10-1,-141 47 1</inkml:trace>
  <inkml:trace contextRef="#ctx0" brushRef="#br0" timeOffset="37810.1734">10793 13500 0,'0'5'15,"0"4"1,-17 33 0,-32 79-1,-26 28 1,-8 18-1,9-13 1,0-19 0,74-131-1,0 6 1,8-1 0,25 5-1,8-14 1,34-9-1,40-24 1,18 0 0,-26-4 15,-16 5-15,-25 18-1,-16 0 1,-9 4-1,-41 10 1</inkml:trace>
  <inkml:trace contextRef="#ctx0" brushRef="#br0" timeOffset="38043.294">11016 13793 0,'0'10'16,"0"13"-1,-25 140 17,0 116-17,9 84 1,16-363-1</inkml:trace>
  <inkml:trace contextRef="#ctx0" brushRef="#br0" timeOffset="38661.0595">7749 15738 0,'0'0'15,"8"0"1,17 4-1,33-4 1,25 0 0,8-9-1,-8 0 1,-1 0 0,-16-1-1,-66 10 1</inkml:trace>
  <inkml:trace contextRef="#ctx0" brushRef="#br0" timeOffset="39191.204">8039 15533 0,'0'14'16,"0"5"0,0 46-1,8 32 1,-8 6 0,8-15-1,17-9 1,8-18-1,8-10 1,26-5 0,-1-4-1,-8 0 1,-17 0 0,-16 9 15,-17-4-16,-24 13 1,-18-4 0,-7-5-1,-8-18 1,15-24 0,-7-14-1,8-32 1,16-14-1,17 51 1</inkml:trace>
  <inkml:trace contextRef="#ctx0" brushRef="#br0" timeOffset="39639.1599">8659 15924 0,'33'56'16,"-16"-10"0,32 75-1,1-14 1,8 19 0,-33-112-1,-1-5 1,9-18-1,25-29 1,-16-31 0,-9-20-1,-25-13 1,-16 9 0,-17 9-1,-16 28 16,-17 33-15,-8 23 0,-17 33-1,8 18 1,42-9 0,33-42-1</inkml:trace>
  <inkml:trace contextRef="#ctx0" brushRef="#br0" timeOffset="40038.4575">9742 16077 0,'33'0'16,"-24"0"-1,7 5 1,26-5 0,24-5-1,25-13 1,8 4 0,0-5-1,-99 19 1</inkml:trace>
  <inkml:trace contextRef="#ctx0" brushRef="#br0" timeOffset="40653.3905">10958 15710 0,'-33'14'16,"25"-10"-1,-1 15 1,-7 23-1,-9 32 17,9 19-17,7-14 1,18-4 0,7-5-1,17-19 1,0-23-1,9-24 1,-1-22 0,9-43-1,-9-27 1,-16-10 0,-9 10-1,-16 32 1,-16 0-1,-9 5 1,-16 23 15,-17 19-15,8 4 0,17 5-1,33 0 1</inkml:trace>
  <inkml:trace contextRef="#ctx0" brushRef="#br0" timeOffset="43547.6724">12769 14710 0,'0'0'15,"0"0"1,0 0 0,0 0-1,9 0 1,7 4-1,25 6 1,26-1 15,15 0-15,-7-4 0,-9 9-1,-8 0 1,-58-14-1</inkml:trace>
  <inkml:trace contextRef="#ctx0" brushRef="#br0" timeOffset="43927.6504">12943 15184 0,'8'0'16,"-8"0"-1,8 0 1,26-4 0,32 4-1,66-5 1,-132 5-1</inkml:trace>
  <inkml:trace contextRef="#ctx0" brushRef="#br0" timeOffset="45474.6057">14084 13416 0,'0'-4'16,"0"4"-1,0 0 1,0 0-1,0 37 1,9 33 0,7 23-1,25 4 1,17-3 0,0-20 15,0-9-16,-17-18 1,-7-10 0,-26-9-1,-8 0 1,-25 14 0,-33 23-1,-25-10 1,-8-13-1,9-23 1,7-28 0,75 9-1</inkml:trace>
  <inkml:trace contextRef="#ctx0" brushRef="#br0" timeOffset="45671.1267">14399 13635 0,'33'65'16,"-17"-18"-1,34 55 1,-50-102-1</inkml:trace>
  <inkml:trace contextRef="#ctx0" brushRef="#br0" timeOffset="45921.4608">14795 13709 0,'0'10'16,"9"-6"0,-1 15-1,9-10 1,-17-9-1</inkml:trace>
  <inkml:trace contextRef="#ctx0" brushRef="#br0" timeOffset="46436.7485">14994 13202 0,'0'0'15,"0"0"1,0 0 0,8 0-1,9-4 1,41-10-1,16-5 1,9-4 0,16 4-1,-8 5 1,-8 0 0,-25 5-1,-25 14 1,16 27-1,-24 33 1,0 108 15,-58 64-15,-17 56 0,-8-33-1,-8-22 1,58-234-1,8-4 1</inkml:trace>
  <inkml:trace contextRef="#ctx0" brushRef="#br0" timeOffset="46933.473">13613 14789 0,'33'4'16,"-17"-8"-1,51-15 1,57 1 0,107-34-1,26 20 1,49-15-1,-17 15 1,9-1 0,-25 15 15,-33 8-15,-59 15-1,-181-5 1,0 5-1,0-5 1</inkml:trace>
  <inkml:trace contextRef="#ctx0" brushRef="#br0" timeOffset="47270.7166">14208 15105 0,'17'5'15,"-9"-5"1,33 4 0,34 6-1,8-10 1,32-19 0,-115 19-1</inkml:trace>
  <inkml:trace contextRef="#ctx0" brushRef="#br0" timeOffset="47752.2904">14556 14789 0,'-9'9'15,"1"0"1,0 43 0,-9 50-1,17 5 1,9-5 0,7 5-1,34-14 1,8-4-1,0-24 1,-9-19 0,-16 1-1,-16-1 1,-17 1 15,-17 23-15,-24-1-1,0-17 1,-1-20 0,9-37-1,0-41 1,33 46 0</inkml:trace>
  <inkml:trace contextRef="#ctx0" brushRef="#br0" timeOffset="48230.8819">15118 15333 0,'17'42'15,"-9"-33"1,8 24 0,17-1-1,1 1 1,-1-14 0,0-10-1,-9-14 1,10-13-1,-10-15 1,-7-14 0,-17-4-1,-25-9 1,-8 4 0,-17 19-1,9 18 16,0 24-15,-1 18 0,9 5-1,33-28 1</inkml:trace>
  <inkml:trace contextRef="#ctx0" brushRef="#br0" timeOffset="48978.8157">14167 13584 0,'0'-5'16,"0"5"-1,0 0 1,0 0 0,0 0-1,0 0 1,0 0-1,16 5 1,18 0 0,15-1-1,9 5 1,-8-4 0,-1 4-1,-7-4 1,-9 0-1,-8-1 17,-9-4-17,-16 0 1</inkml:trace>
  <inkml:trace contextRef="#ctx0" brushRef="#br0" timeOffset="50741.5">16276 14198 0,'-8'0'16,"8"0"-1,0 0 1,16 9 0,34 5-1,24 5 1,1-1-1,-1-8 1,9-1 0,-9 5-1,-74-14 17</inkml:trace>
  <inkml:trace contextRef="#ctx0" brushRef="#br0" timeOffset="50993.3262">16309 14765 0,'41'19'15,"-8"-28"1,25-1 0,41-3-1,-99 13 1</inkml:trace>
  <inkml:trace contextRef="#ctx0" brushRef="#br0" timeOffset="51455.0982">17384 14389 0,'8'60'16,"1"-32"-1,-1 19 1,8-1 0,9 5-1,-8-23 1,8-14 0,-1-28-1,9-42 16,-8-41-15,-16 18 0,-9 23-1,-9 14 1,1 14 0,0 14-1,-17 28 1,-8 33-1,16-1 1,17-46 0</inkml:trace>
  <inkml:trace contextRef="#ctx0" brushRef="#br0" timeOffset="51640.0868">17996 14514 0,'17'14'16,"-9"-14"0,-8 0-1</inkml:trace>
  <inkml:trace contextRef="#ctx0" brushRef="#br0" timeOffset="51903.6433">18286 14068 0,'0'79'16,"-9"28"-1,9 102 1,9-14 0,-1-148-1,-8-47 1</inkml:trace>
  <inkml:trace contextRef="#ctx0" brushRef="#br0" timeOffset="52153.5967">18616 14054 0,'-16'37'0,"8"33"32,-26 79-17,10 23 1,-1 18 0,33-162-1,-8-28 1</inkml:trace>
  <inkml:trace contextRef="#ctx0" brushRef="#br0" timeOffset="52569.0423">19096 13844 0,'-8'14'0,"-17"47"16,-25 60 15,-16 32-15,17 1-1,24-19 1,33-42-1,66-47 1,50-60 0,17-14-1,24-32 1,-24 4 0,-124 47-1,-1 0 1,-8-5-1,-8 14 1</inkml:trace>
  <inkml:trace contextRef="#ctx0" brushRef="#br0" timeOffset="52822.4214">19170 13765 0,'0'0'15,"0"10"1,17 106 0,8 130-1,0 164 1,-9 4-1,-16-414 1</inkml:trace>
  <inkml:trace contextRef="#ctx0" brushRef="#br0" timeOffset="55344.8825">20411 14124 0,'8'-5'15,"-8"5"1,0 0-1,17 5 1,41-1 15,49 10-15,26-14 0,15 0-1,-32 5 1,-25-1-1,-33 1 1,-33 0 0,-25-5-1</inkml:trace>
  <inkml:trace contextRef="#ctx0" brushRef="#br0" timeOffset="55659.0033">20518 14351 0,'9'0'15,"-1"0"1,17 10-1,58 8 1,16 6 0,17 8-1,-9-4 1,-24-14 0,-34-9-1,-49-5 1</inkml:trace>
  <inkml:trace contextRef="#ctx0" brushRef="#br0" timeOffset="56041.069">20907 13840 0,'17'9'16,"-9"-4"0,33 13-1,34 20 1,16 13 0,-9 0-1,-15 0 1,-18 5-1,-24 18 1,-8 75 0,-75 23-1,-58 19 17,-16-37-17,90-145 1,42-9-1</inkml:trace>
  <inkml:trace contextRef="#ctx0" brushRef="#br0" timeOffset="56775.0683">22024 13649 0,'8'33'15,"-8"-19"1,8 37-1,9 46 1,8 6 0,8-20-1,-9-22 1,18-28 0,-17-29-1,66-46 1,-42-60-1,9-14 1,-58 83 0,0 10 15,0 9-31,0 5 31,0 4-15,8 51-1,9 71 1,8 69 0,-9 28-1,-16 14 1,-25-14 0,-16-42-1,-25-51 1,-25-65-1,-33-56 1,-25-70 0,8-46-1,42-71 1,66 15 0,33 172 15</inkml:trace>
  <inkml:trace contextRef="#ctx0" brushRef="#br0" timeOffset="57087.858">22958 14137 0,'0'0'16,"8"0"-1,17-4 1,41-10 0,34 0 15,-9-5-16,-9 10 1,-32 9 0,-50 0-1</inkml:trace>
  <inkml:trace contextRef="#ctx0" brushRef="#br0" timeOffset="57289.9177">23140 14454 0,'132'-28'16,"-49"-5"15,140-22-31,-223 55 16</inkml:trace>
  <inkml:trace contextRef="#ctx0" brushRef="#br0" timeOffset="57755.8492">24075 14044 0,'-9'19'15,"1"-5"1,0 37 0,8 28-1,8-18 1,17-1 0,8-18-1,8-19 1,-8-27 15,9-24-15,-17-37-1,8-75 1,-42-4 0,-7 9-1,-59 37 1,-7 56-1,49 75 1,8-10 0,8 5-1,26 0 1,-9-28 0</inkml:trace>
  <inkml:trace contextRef="#ctx0" brushRef="#br0" timeOffset="57943.1815">24761 14249 0,'17'28'16,"-17"-28"-1,0 0 1</inkml:trace>
  <inkml:trace contextRef="#ctx0" brushRef="#br0" timeOffset="58202.5277">25117 13775 0,'8'28'16,"0"-1"0,-16 66-1,16 103 1,-8-24-1,17-135 1,-17-37 0</inkml:trace>
  <inkml:trace contextRef="#ctx0" brushRef="#br0" timeOffset="58432.2008">25605 13602 0,'8'24'15,"-16"41"1,-1 88 0,1 47-1,0 5 1,16-158-1,-8-47 1</inkml:trace>
  <inkml:trace contextRef="#ctx0" brushRef="#br0" timeOffset="58738.8107">26126 13584 0,'-17'46'0,"-8"29"16,-8 60 15,8-10-15,34 15-1,57-24 1,58-37-1,50-55 1,16-48 0,-33-64-1,-157 88 1</inkml:trace>
  <inkml:trace contextRef="#ctx0" brushRef="#br0" timeOffset="58916.6585">26390 13812 0,'-24'191'16,"7"-43"-1,0 104 1,17-252-1</inkml:trace>
  <inkml:trace contextRef="#ctx0" brushRef="#br0" timeOffset="59185.1869">27035 13658 0,'42'33'16,"-1"9"0,42 74 15,-17 38-31,25 55 31,-25-32-15,0-19-1,-66-158 1</inkml:trace>
  <inkml:trace contextRef="#ctx0" brushRef="#br0" timeOffset="59417.7833">27639 13472 0,'-25'47'16,"-66"64"0,-66 117-1,-33 0 17,25-9-17,156-200 1,9-19-1</inkml:trace>
  <inkml:trace contextRef="#ctx0" brushRef="#br0" timeOffset="59832.635">27995 13975 0,'0'-5'15,"0"5"1,0 0 0,33 0-1,58 0 1,41-5 0,25-13-1,-8-6 1,-41 1-1,-34-14 1,-74 37 0</inkml:trace>
  <inkml:trace contextRef="#ctx0" brushRef="#br0" timeOffset="60063.1747">28425 13477 0,'0'84'15,"0"37"1,-8 130 0,16 37-1,-8-9 1,25-79-1,-25-200 1</inkml:trace>
  <inkml:trace contextRef="#ctx0" brushRef="#br0" timeOffset="60666.0825">29318 12998 0,'8'32'16,"-16"47"0,0 117-1,-25 88 1,-9 32-1,1-56 1,41-255 0,0 0-1,0-5 1,0-5 0,17-41-1,16-24 16,8 9-15,9 10 0,7 23-1,-7 19 1,0 18 0,-9 5-1,-16 5 1,-17 4-1,-24 5 1,-17-5 0,-9 0-1,-16-9 1,17-14 0,8-18-1,33 18 1</inkml:trace>
  <inkml:trace contextRef="#ctx0" brushRef="#br0" timeOffset="64417.5831">11520 9993 0,'-8'-5'16,"8"5"-1,0 0 1,0 0 0,8 5-1,1-5 1,32 4-1,42 10 1,41 9 0,107 19-1,9 23 1,50 5 0,-9 14-1,17-10 1,-1 5-1,18 14 17,-18 5-17,26 0 1,16 9 0,17 0-1,7-5 1,10 10-1,-1 4 1,8 10 0,9 4-1,-17-4 1,0-10 0,-16-14-1,-17 1 1,-17-6-1,-24 6 17,-25-1-17,-16 5 1,-18 0 0,-24-9-1,-33 4 1,-8-9-1,-33-9 1,-17-5 0,-33-33-1,0-8 1,-25-15 0,-8-9-1,-58-14 1,8 0-1,0 0 1,9 0 15,-9 0-15,0 0 0,1 0-1,-1 0 1,-8 0-1</inkml:trace>
  <inkml:trace contextRef="#ctx0" brushRef="#br0" timeOffset="64835.0796">20932 12667 0,'-8'-18'16,"8"18"-1,0 0 1,8 4 0,9 15 15,65 56-15,17 13-1,26 24 1,-1 4-1,0-4 1,-25-5 0,-16-19-1,-83-83 1,-9 4 0,-7 9-1,-92 29 1,-189-1-1,-208-4 1,505-42 15</inkml:trace>
  <inkml:trace contextRef="#ctx0" brushRef="#br0" timeOffset="68691.3336">22321 15635 0,'-8'5'16,"8"-5"-1,0 0 1,-16 33-1,-42 88 1,-25 41 0,0 6-1,1-15 1,82-143 15,0-6-15,8 10-1,17-4 1,41-1 0,25-9-1,25-14 1,-1 0 0,-15-5-1,-26 5 1,-8-13-1,-66 27 1</inkml:trace>
  <inkml:trace contextRef="#ctx0" brushRef="#br0" timeOffset="68972.5762">22528 15859 0,'0'9'15,"0"19"1,-8 93 0,-17 37-1,-8 51 1,16-13-1,17-5 1,42-75 0,-42-116-1</inkml:trace>
  <inkml:trace contextRef="#ctx0" brushRef="#br0" timeOffset="69274.7732">23306 15775 0,'-9'5'15,"18"-5"1,-1 0-1,17 4 1,33 15 0,24-10-1,-7 5 1,-9-5 0,-66-9-1</inkml:trace>
  <inkml:trace contextRef="#ctx0" brushRef="#br0" timeOffset="69489.6158">23413 16296 0,'58'9'15,"0"-13"1,74 4 0,34-38-1,-166 38 1</inkml:trace>
  <inkml:trace contextRef="#ctx0" brushRef="#br0" timeOffset="70022.708">24538 15677 0,'0'10'15,"-8"4"1,-9 18-1,0 15 1,9 4 0,8 0-1,8-9 1,9 9 0,8-14-1,0-18 1,-9-15-1,17-22 17,0-33-17,0-24 1,-16-8 0,-17 13-1,0 28 1,-8 0-1,-9 14 1,-8 14 0,9 10-1,-1 8 1,9 10 0,8-14-1</inkml:trace>
  <inkml:trace contextRef="#ctx0" brushRef="#br0" timeOffset="70205.2439">25034 15887 0,'25'23'15,"-25"-23"1,0 0 0</inkml:trace>
  <inkml:trace contextRef="#ctx0" brushRef="#br0" timeOffset="70485.9938">25348 15435 0,'9'93'16,"-18"-9"-1,9 74 1,-8-4-1,16-126 1,-8-10 0,9-18-1,-9 0 1</inkml:trace>
  <inkml:trace contextRef="#ctx0" brushRef="#br0" timeOffset="70734.5523">25696 15259 0,'8'14'16,"-8"0"0,-8 37-1,-9 121 1,9 14-1,-17 14 1,33-177 0,1-18-1,-9-5 1</inkml:trace>
  <inkml:trace contextRef="#ctx0" brushRef="#br0" timeOffset="71034.7391">26142 15268 0,'-8'46'16,"-17"29"-1,0 55 1,9 0-1,24 5 1,42-32 0,57-34-1,34-59 1,8-29 0,-9-41-1,-140 60 1</inkml:trace>
  <inkml:trace contextRef="#ctx0" brushRef="#br0" timeOffset="71283.221">26390 15412 0,'9'112'16,"-26"-1"0,1 71-1,-1-29 1,25-125 0,1-18-1,-9-10 1</inkml:trace>
  <inkml:trace contextRef="#ctx0" brushRef="#br0" timeOffset="71531.5565">27151 15487 0,'-8'32'16,"-25"38"0,-50 51-1,0 42 1,-32-1 0,90-129-1,25-33 1</inkml:trace>
  <inkml:trace contextRef="#ctx0" brushRef="#br0" timeOffset="71747.006">26738 15505 0,'8'0'16,"0"9"-1,25 24 1,25 46 0,17 14-1,-9-14 1,-66-79 0</inkml:trace>
  <inkml:trace contextRef="#ctx0" brushRef="#br0" timeOffset="72281.3615">27738 15477 0,'-8'19'16,"8"-5"0,-8 18-1,0 20 1,-1 13 0,9-5-1,17 15 1,16-6-1,8-27 1,-16-5 0,8-32-1,9-24 1,-9-32 0,16-74 15,-24 4-16,-33 88 1,0 5 0,-9 0-1,-8 10 1,-16 18 0,-9 14-1,50-14 1</inkml:trace>
  <inkml:trace contextRef="#ctx0" brushRef="#br0" timeOffset="72797.2037">26928 15514 0,'0'0'16,"0"0"-1,0 0 1,0 0 0,0 0-1,0 0 1,0 0-1,0 0 17,0 0-17,0 0 1,0 0 0,0 0-1,-8-4 1,8 4-1</inkml:trace>
  <inkml:trace contextRef="#ctx0" brushRef="#br0" timeOffset="73444.8761">26820 15454 0,'-8'0'16,"8"0"-1,0 0 1,0 0 0,0 5-1,8-1 1,1 10-1,7 14 17,1 9-17,16 5 1,8 9 0,1 1-1,-1-11 1,-8-3-1,0-1 1,-8-14 0,-9-4-1,-7-5 1,-1-5 0,0-4-1,0-1 1,1-8-1,-9 4 17</inkml:trace>
  <inkml:trace contextRef="#ctx0" brushRef="#br0" timeOffset="74090.8054">28450 15626 0,'8'5'0,"0"-1"31,25 1-15,50 4-1,24-9 1,26-9-1,-17-10 1,-50 1 0,-66 18-1</inkml:trace>
  <inkml:trace contextRef="#ctx0" brushRef="#br0" timeOffset="74374.1459">28838 15217 0,'0'-5'16,"0"19"-1,0 102 1,0 84-1,-8 70 1,0-28 0,16-209-1,0-29 1,-8-4 0</inkml:trace>
  <inkml:trace contextRef="#ctx0" brushRef="#br0" timeOffset="75022.184">29641 14793 0,'16'98'15,"-16"18"1,-16 98 0,-18 14-1,1-18 1,33-201 0,0 0-1,0-9 1,-8 5-1,8-5 1,8-5 0,9-13-1,8-6 1,16 1 0,9 14 15,16 9-16,8 9 1,-16 19 0,-8 14-1,-25 4 1,-25-8 0,-25 18-1,-33-15 1,-8-13-1,-9-18 1,1-24 0,8-24-1,33-17 1,16-24 0,17 79-1</inkml:trace>
  <inkml:trace contextRef="#ctx0" brushRef="#br0" timeOffset="76104.6494">24951 16729 0,'0'0'16,"0"0"-1,9 18 1,-1 113 0,0 64-1,-8 28 1,0-23 0,0-186-1,0-5 1,0-4-1,0 0 17,8-10-17,9-27 1,16-20 0,17 1-1,8 0 1,-9 14-1,1 28 1,-9 18 0,17 65-1,-33 15 1,-33-6 0,-25 1-1,-17-19 1,0-37-1,-74-5 17,8-88-17,116 65 1</inkml:trace>
  <inkml:trace contextRef="#ctx0" brushRef="#br0" timeOffset="76467.006">23835 17092 0,'0'0'16,"8"0"0,9 4-1,41-4 1,16 9-1,0 5 1,-24-4 0,-50-10-1</inkml:trace>
  <inkml:trace contextRef="#ctx0" brushRef="#br0" timeOffset="76702.1958">23860 17496 0,'41'0'16,"-24"0"-1,24-4 1,17-10-1,0-10 1,-58 24 0</inkml:trace>
  <inkml:trace contextRef="#ctx0" brushRef="#br0" timeOffset="77234.3757">22925 17203 0,'0'-9'16,"-8"13"0,-25 24-1,-33 33 1,-9 27 0,1-9-1,16-23 1,25-19-1,16-18 1,17-10 0,17 10-1,65 0 17,51-6-17,40-22 1,26-14-1,-17-14 1,-33-5 0,-141 37-1,-8 5 1</inkml:trace>
  <inkml:trace contextRef="#ctx0" brushRef="#br0" timeOffset="77499.9519">23057 17301 0,'-8'4'16,"8"-4"-1,0 10 1,0 41 0,0 144-1,0 43 1,0-238 0</inkml:trace>
  <inkml:trace contextRef="#ctx0" brushRef="#br0" timeOffset="79380.4636">6517 16789 0,'-17'5'16,"17"-5"-1,0 0 1,9 0 0,24 0-1,116 9 1,57-14-1,76 15 1,48-15 0,43 5-1,40-23 1,25 4 0,34-23-1,41-4 1,32-19 15,1 14-15,17-10-1,-1 10 1,17-10 0,-8 6-1,16-11 1,8 1-1,9 0 1,0-5 0,-25 5-1,-17-5 1,-25 10 0,-7 0-1,-34 8 1,-33 11 15,-41-6-15,-42 5-1,-49-4 1,-41-6 0,-59 1-1,-41 5 1,-57 9-1,-42 18 1,-100 24 0,9 4-1,0 14 1,25 84 0,8 47-1,9 83 1,7 28-1,1 19 17,-9 14-17,1 13 1,-1 1 0,0 9-1,1-23 1,7-24-1,-7-41 1,-9-33 0,-33-200-1,0-28 1,0 28 0</inkml:trace>
  <inkml:trace contextRef="#ctx0" brushRef="#br0" timeOffset="80690.0101">9999 17115 0,'0'0'15,"0"0"1,0 0 0,0 4-1,8 10 1,0 47 0,17 32-1,0 14 1,8 28-1,0-14 1,-8-33 0,0-27-1,-17-33 17,0-19-17,34-42 1,7-83-1,1-38 1,-17-22 0,-25 138-1,-8 15 1,0 5 0,0 4-1,0 14 1,0 0-1,0 32 1,0 47 0,8 47-1,-8 18 1,-8-14 15,-8-23-15,-17 0-1,-17-14 1,-25-9 0,-15-37-1,-18-24 1,9-18 0,0-33-1,16-19 1,25-27-1,58 74 1</inkml:trace>
  <inkml:trace contextRef="#ctx0" brushRef="#br0" timeOffset="81108.527">11016 17482 0,'8'-4'15,"-8"4"1,17 0 0,16-5 15,25-9-16,24 0 1,1 0 0,-17 0-1,-66 14 1</inkml:trace>
  <inkml:trace contextRef="#ctx0" brushRef="#br0" timeOffset="81355.6643">11049 17799 0,'17'0'15,"-9"-5"16,33 5-15,42-14 0,24-19-1,-107 33 1</inkml:trace>
  <inkml:trace contextRef="#ctx0" brushRef="#br0" timeOffset="81837.4336">11917 17394 0,'0'32'16,"0"-13"-1,0 32 1,9 19 15,16 14-15,-1-19-1,-7-28 1,16-18 0,0-24-1,0-41 1,0-29-1,-25-13 1,-8 41 0,-8-4-1,-8 18 1,-9 24 0,0 4-1,8 5 1,1 0-1,8 0 17,8 0-17</inkml:trace>
  <inkml:trace contextRef="#ctx0" brushRef="#br0" timeOffset="82004.8019">12414 17594 0,'8'23'15,"-8"-18"1,0-5 0</inkml:trace>
  <inkml:trace contextRef="#ctx0" brushRef="#br0" timeOffset="82299.7455">12711 17064 0,'-8'55'16,"16"20"0,9 120-1,8 24 1,0 9 0,-9-191-1,1-23 1,-17-14-1</inkml:trace>
  <inkml:trace contextRef="#ctx0" brushRef="#br0" timeOffset="82518.3438">13075 17008 0,'-8'51'16,"16"23"0,1 112-1,7 52 1,9-20 0,-25-218-1</inkml:trace>
  <inkml:trace contextRef="#ctx0" brushRef="#br0" timeOffset="82836.7518">13439 16868 0,'0'103'15,"8"-24"1,17 97 0,25-31-1,16 3 1,17-54 0,24-53-1,9-64 1,-17-56-1,-24-47 1,-75 126 0</inkml:trace>
  <inkml:trace contextRef="#ctx0" brushRef="#br0" timeOffset="82985.6383">13720 17129 0,'-16'121'16,"16"18"0,-17 140-1,17-279 1</inkml:trace>
  <inkml:trace contextRef="#ctx0" brushRef="#br0" timeOffset="83283.1274">14167 17050 0,'33'28'15,"-16"-14"1,40 32 0,43 89-1,7 42 1,1 23 0,-17-14-1,-91-186 1</inkml:trace>
  <inkml:trace contextRef="#ctx0" brushRef="#br0" timeOffset="83516.9031">14647 17133 0,'-33'65'16,"-1"33"0,-65 93-1,0-5 1,0 0 0,99-186-1</inkml:trace>
  <inkml:trace contextRef="#ctx0" brushRef="#br0" timeOffset="83814.1111">14977 17519 0,'83'-18'15,"-17"-1"1,83-37 0,-33 10-1,25-19 1,-34 4-1,-107 61 1</inkml:trace>
  <inkml:trace contextRef="#ctx0" brushRef="#br0" timeOffset="84034.5229">15234 16985 0,'-8'60'15,"-1"19"1,9 126 0,25 41-1,-25-246 1</inkml:trace>
  <inkml:trace contextRef="#ctx0" brushRef="#br0" timeOffset="84548.3351">16499 16654 0,'-8'47'16,"-25"50"-1,-9 80 1,-24 23 0,0-4-1,8-24 1,50-168 0,8-4-1,0 5 1,8 4 15,25-4-15,33-5-1,50-19 1,8-18 0,91-28-1,-58-14 1,-157 79-1</inkml:trace>
  <inkml:trace contextRef="#ctx0" brushRef="#br0" timeOffset="84796.2364">16747 16924 0,'0'5'16,"0"-1"-1,-16 117 1,-1 144 0,-8 112-1,1-32 1,24-345-1</inkml:trace>
  <inkml:trace contextRef="#ctx0" brushRef="#br0" timeOffset="85725.6597">9941 18506 0,'0'-10'15,"0"10"1,25-4 0,41 8-1,50-8 1,140-1 0,33-9-1,59 5 1,-1 4-1,34 1 17,-1 17-32,34 6 31,32 14-15,17 9-1,0-19 1,9 0-1,7-18 1,1 9 0,8-14-1,-8 0 1,-1-14 0,-32-5-1,-33-9 1,-51-9-1,-57 0 1,-74 9 0,-232 28 15</inkml:trace>
  <inkml:trace contextRef="#ctx0" brushRef="#br0" timeOffset="101715.3075">30608 5755 0,'8'-5'15,"-8"5"1,0 0-1,0-5 1,9 1 0,7-10-1,17-5 1,17-9 15,8-4-15,16-10-1,9-14 1,82-46 0,-16 13-1,33-18 1,-16 14 0,24-5-1,-25 19 1,17-4-1,-8 17 1,0 6 0,-9 4-1,-8 0 1,-16 0 0,-26 15 15,-106 41-16,-9 0 1,8 9 0,-8-9-1</inkml:trace>
  <inkml:trace contextRef="#ctx0" brushRef="#br0" timeOffset="104389.8245">32155 4964 0,'-25'-14'16,"25"14"15,0 0-15,-8 0-1,8 0 1,0 0 0,0 4-1,0 10 1,16 24 0,-16-38-1</inkml:trace>
  <inkml:trace contextRef="#ctx0" brushRef="#br0" timeOffset="104591.2934">32213 6006 0,'16'46'16,"-8"-36"0,-8-10-1</inkml:trace>
  <inkml:trace contextRef="#ctx0" brushRef="#br0" timeOffset="104936.751">32320 6527 0,'-16'60'16,"16"-41"-1,-9 23 1,9 0 0,0-1 15,9 11-16,-1 8 1,0 10 0,0 9-1,1 0 1,-9 9 0,0-4-1,0 9 1,8-4-1,-8-89 1</inkml:trace>
  <inkml:trace contextRef="#ctx0" brushRef="#br0" timeOffset="105153.9266">32345 8304 0,'0'93'16,"0"-42"0,0 75-1,0-24 1,8 28 0,-8-116-1,0-14 1</inkml:trace>
  <inkml:trace contextRef="#ctx0" brushRef="#br0" timeOffset="105356.3824">32295 9662 0,'-8'103'15,"8"-66"16,-16 93-15,-1-42 0,-8 38-1,25-126 1</inkml:trace>
  <inkml:trace contextRef="#ctx0" brushRef="#br0" timeOffset="105705.4958">32072 10918 0,'-25'70'16,"25"-56"0,-8 9-1,0 1 1,-1 3-1,-7 11 17,8-1-17,-1-5 1,1 1 0,0 9-1,-9-5 1,9 0-1,8-18 1,0-19 0</inkml:trace>
  <inkml:trace contextRef="#ctx0" brushRef="#br0" timeOffset="107148.1339">32229 10207 0,'8'46'15,"-8"-32"1,0 23-1,0 5 1,0 19 0,9-1 15,-9 14-15,8-4-1,0-9 1,1 9-1,-1 9 1,-8-10 0,0 6-1,-8-24 1,16 5 0,0-14-1,0 4 1,1 1-1,-9 4 1,0 5 0,0 0-1,0 4 1,0-4 15,0-56-15</inkml:trace>
  <inkml:trace contextRef="#ctx0" brushRef="#br0" timeOffset="110757.5628">32337 11570 0,'-17'9'16,"9"-4"-1,0 4 1,-17 19-1,-17 23 1,1 33 0,0 4-1,8 10 1,24-28 0,9-19 15,25-14-16,8-28 1,9-13 0,16-29-1,-17-4 1,-16 14 0,-9 4-1,-16 14 1,-33 1-1,-25 13 1,-8 5 0,16-5-1,26-4 1,24-5 0</inkml:trace>
  <inkml:trace contextRef="#ctx0" brushRef="#br0" timeOffset="111135.7595">32701 11956 0,'16'37'15,"-16"-23"1,0 9-1,8 5 1,9 9 0,-1-14-1,18-13 1,7-20 0,17-27 15,-17-14-16,-24 14 1,-26 9 0,-15 0-1,-67 5 1,-42 55 0,133-32-1</inkml:trace>
  <inkml:trace contextRef="#ctx0" brushRef="#br0" timeOffset="111636.7877">31634 12979 0,'66'-14'15,"-8"0"1,49-4-1,-7 8 1,-76 15 0,-7 4-1,-9 28 1,-33 66 0,-8-1-1,17-74 1,7-5 15,18-4-15,7-5-1,34-9 1,57-38 0,-107 33-1</inkml:trace>
  <inkml:trace contextRef="#ctx0" brushRef="#br0" timeOffset="112052.5969">32494 12779 0,'41'-5'16,"-33"5"-1,26 0 1,-1 0 0,-17 5-1,-8 14 1,-16 27-1,-8 38 1,7-14 0,9-24-1,17-4 1,8-19 0,8-27-1,83-43 1,-116 47-1</inkml:trace>
  <inkml:trace contextRef="#ctx0" brushRef="#br0" timeOffset="112548.7796">33064 12747 0,'-8'37'16,"0"-23"-1,8 0 1,0 9 0,0-4-1,8 13 1,0-4 0,9-9-1,-9-10 1,1 0-1,-1-9 1,17-9 0,-1 0 15,10-5-15,-1 9-1,0-9 1,-17 5-1,1-1 1,-9 6 0,-8-1-1,0-13 1,-25-15 0,-16-4-1,-9-5 1,50 42-1</inkml:trace>
  <inkml:trace contextRef="#ctx0" brushRef="#br0" timeOffset="113203.1104">32097 13021 0,'8'0'0,"-8"0"32,0 0-17,8 9 1,1 10-1,15-5 1,1-5 0,8-4-1,0-10 1,9-13 0,7-20-1,-16-17 1,-16-1-1,-9 14 1,-8 14 0,-16 0-1,-9 9 17,0 15-17,-8 13 1,0 5-1,8 9 1,25-23 0</inkml:trace>
  <inkml:trace contextRef="#ctx0" brushRef="#br0" timeOffset="118534.9048">31874 12323 0,'0'9'15,"0"-9"1,0 19-1,8 9 1,-8 23 0,8 28-1,0 38 1,1 22 0,-1 29 15,8 101-16,-7-27 1,-1 33 0,0-19-1,-16 9 1,0-14 0,-9 5-1,-16-14 1,-8 9-1,-17-14 1,-17-4 0,-24-10-1,-25-4 1,-16-24 0,-18-4-1,-7-10 16,-17-4-15,-16-14 0,-1-14-1,-8-10 1,1-13 0,-9-19-1,-1-9 1,10-10-1,-1-14 1,8-8 0,9-11-1,8 1 1,9-5 0,-1-4-1,9-5 1,-1 0 15,1 0-15,-9-10-1,-16-4 1,8-5 0,-8-9-1,-1-4 1,-7-6-1,8-4 1,-25-4 0,16 8-1,-7 1 1,7 0 0,-8 4-1,1 5 1,-1 4-1,0 1 17,0 4-17,1 5 1,-10 9 0,1 5-1,0 0 1,0-5-1,0-4 1,0-1 0,-8-4-1,16-14 1,-16-14 0,16 0-1,-24-9 1,16-5 15,-9 9-15,1-9-1,0 10 1,-1-6 0,1 6-1,8-15 1,0-4-1,25-5 1,-9-14 0,26-4-1,-17-10 1,16 5 0,-8-10-1,8 10 1,1 5-1,-1 4 17,8-5-17,1-4 1,8 0 0,0 0-1,16 4 1,1 1-1,16 13 1,-1 0 0,18 6-1,8 8 1,99 19 0,-17 5-1,1-1 1,-9 1-1,8 0 1,9-1 15,-9 5-15,9 15 0,8 4-1,0 27 1,25 29-1,0 9 1,16 14 0,1 10-1,-1-15 1,-8-18 0,-8-38-1,-25-46 1</inkml:trace>
  <inkml:trace contextRef="#ctx0" brushRef="#br0" timeOffset="118851.0944">17086 17729 0,'0'4'15,"0"-4"1,0-4 0,25-5-1,91-52 1,49-41-1,67-38 1,16-9 0,-248 149 15</inkml:trace>
  <inkml:trace contextRef="#ctx0" brushRef="#br0" timeOffset="121293.8802">21660 1489 0,'-17'-19'16,"9"19"0,8-5-1,-8-4 1,-1 4-1,9 5 1,-8 0 0,8 24-1,8 36 1,9 5 0,16-4-1,-8-29 1,0-22-1,8-34 17,49-64-17,1-38 1,0-9 0,-75 122-1,-8-1 1,8 9-1,-8 10 1,17 78 0,-1 94-1,1 98 1,-9 18 0,-16 0-1,-25-51 1,-25-70-1,-33-98 1,-58-106 15,-41-80-15,25-51 0,24-88-1,100-10 1,41 261-1</inkml:trace>
  <inkml:trace contextRef="#ctx0" brushRef="#br0" timeOffset="121580.2547">22644 1661 0,'74'-10'15,"-16"-3"1,58 3-1,-83 6 1,-33 4 0</inkml:trace>
  <inkml:trace contextRef="#ctx0" brushRef="#br0" timeOffset="121759.3293">22660 1982 0,'25'4'16,"8"-8"0,91-24 15,25 5-15,-149 23-1</inkml:trace>
  <inkml:trace contextRef="#ctx0" brushRef="#br0" timeOffset="122177.9767">23603 1586 0,'-33'52'15,"17"13"1,-9 56-1,25-93 1,16 4 0,9-18-1,8-14 17,75-51-17,-25-70 1,7-42-1,-48-28 1,-59 159 0,-8 4-1,-49 0 1,-33 70 0,-9 23-1,33 33 1,83-98-1</inkml:trace>
  <inkml:trace contextRef="#ctx0" brushRef="#br0" timeOffset="122346.5246">24066 1889 0,'42'23'16,"-42"-23"-1</inkml:trace>
  <inkml:trace contextRef="#ctx0" brushRef="#br0" timeOffset="126894.5341">24612 1112 0,'-8'-5'16,"8"5"-1,0 0 1,0 0-1,-8 0 1,8 0 15,-9 14-15,1 51 0,-8 47-1,-1 37 1,-8 111-1,0-32 1,1 19 0,24-233-1,0 4 1,8 1 0,-8-19-1</inkml:trace>
  <inkml:trace contextRef="#ctx0" brushRef="#br0" timeOffset="127974.7354">25018 1121 0,'8'0'16,"-8"0"-1,0 9 1,-17 33-1,-16 42 1,-8 18 15,-9 19-15,17-23 0,0-24-1,25-36 1,-9-10-1,17-10 1,8-4 0,9-14-1,33-4 1,16-6 0,8-13-1,-8 9 1,-16 0-1,-17 9 1,-16 5 0,-1-4 15,1-1-15,-9 0-1,0 1 1,1 4-1,-1-5 1,0 5 0,-8-5-1,8 1 1,1-1 0,-1 1-1,-8 4 1,8 0-1,0 0 1,-8 0 0,0 0-1</inkml:trace>
  <inkml:trace contextRef="#ctx0" brushRef="#br0" timeOffset="128207.8901">25241 1419 0,'-17'18'16,"-8"48"-1,-16 78 1,8 37-1,0 38 1,33-219 0</inkml:trace>
  <inkml:trace contextRef="#ctx0" brushRef="#br0" timeOffset="128705.8984">24389 1214 0,'0'-4'15,"0"8"1,-8 19 0,-17 103-1,-8 74 1,-9 102-1,1 5 1,41-307 0</inkml:trace>
  <inkml:trace contextRef="#ctx0" brushRef="#br0" timeOffset="129885.4949">25720 1614 0,'9'0'15,"-9"0"1,0 0 0,0 0-1</inkml:trace>
  <inkml:trace contextRef="#ctx0" brushRef="#br0" timeOffset="130900.2036">26366 926 0,'0'-10'15,"0"10"1,0 0 0,0 10-1,-25 18 1,-58 111-1,0 47 1,-8 56 0,25-18-1,25-11 17,41-59-17,33-52 1,50-92-1,16-43 1,0-74 0,-16-28-1,-17-42 1,-33 24 0,-41 23-1,-42 46 1,-33 51-1,-24 38 1,-1 37 0,9 23-1,91-46 1,0 4 15,8-23-15</inkml:trace>
  <inkml:trace contextRef="#ctx0" brushRef="#br0" timeOffset="131382.5995">26514 1600 0,'9'47'15,"-9"-29"1,-9 24 0,9 0-1,0 19 17,9-15-17,15-9 1,18 1-1,-9-24 1,-8-14 0,8-19-1,0-14 1,-17-27 0,-24-10-1,-17-4 1,-16 9-1,8 27 1,0 15 0,8 23-1,-16 47 1,41-47 0</inkml:trace>
  <inkml:trace contextRef="#ctx0" brushRef="#br0" timeOffset="132411.6513">27234 1619 0,'0'-5'16,"0"5"0,8 5-1,9-5 1,24 0-1,25 5 1,9-5 0,7 0-1,1-10 1,-17 1 0,-8 0-1,-58 9 1</inkml:trace>
  <inkml:trace contextRef="#ctx0" brushRef="#br0" timeOffset="132697.2044">27548 1210 0,'8'13'16,"-16"6"0,0 125-1,-9 103 1,9 102-1,8-349 17</inkml:trace>
  <inkml:trace contextRef="#ctx0" brushRef="#br0" timeOffset="134324.6336">28656 1079 0,'0'-4'16,"0"4"-1,0 0 1,0 0 0,-16 18-1,-25 29 17,-50 88-17,-34 14 1,1 13-1,17-22 1,16-24 0,91-116-1,8 0 1,0 0 0,17-4-1,50-10 1,41-19-1,82-18 1,0-5 0,18 5-1,-43 9 1,-156 42 15,-9 0-15,0-5-1,1 1 1,-9 4 0</inkml:trace>
  <inkml:trace contextRef="#ctx0" brushRef="#br0" timeOffset="134644.349">28706 1005 0,'8'9'16,"-8"0"-1,0 89 1,0 79 0,-8 153-1,-17 117 1,0 23 0,25-470-1</inkml:trace>
  <inkml:trace contextRef="#ctx0" brushRef="#br0" timeOffset="143481.8603">23057 3787 0,'0'-5'15,"0"5"1,0 0-1,0 0 1,0 0 0,9 0-1,24-9 1,50-5 0,24-9 15,-8-1-16,1-4 1,-34 14 0,-8 0-1,-58 14 1</inkml:trace>
  <inkml:trace contextRef="#ctx0" brushRef="#br0" timeOffset="143783.0428">23397 3996 0,'0'0'0,"0"0"31,0 0-15,8 0 0,17 0-1,82-19 1,42-27 0,33 4-1,-182 42 1</inkml:trace>
  <inkml:trace contextRef="#ctx0" brushRef="#br0" timeOffset="144498.0085">24819 3126 0,'8'-9'16,"-8"9"0,0 0-1,-8 18 1,-9 24 15,1 23-15,16 10-1,8 13 1,34-9 0,7 0-1,-7-23 1,-1-14-1,0 0 1,-16-9 0,-8-1-1,-9 5 1,-16 5 0,-25 19-1,-9-1 1,1-13-1,-9-10 17,1-14-17,24-23 1,25 0 0</inkml:trace>
  <inkml:trace contextRef="#ctx0" brushRef="#br0" timeOffset="144729.3747">24976 3303 0,'75'-14'16,"-42"9"-1,16 1 17,26-15-17,-75 19 1</inkml:trace>
  <inkml:trace contextRef="#ctx0" brushRef="#br0" timeOffset="145342.7215">25572 3675 0,'16'37'15,"-16"-23"1,0 19 0,0-33-1</inkml:trace>
  <inkml:trace contextRef="#ctx0" brushRef="#br0" timeOffset="145860.0877">26299 3308 0,'0'116'15,"-8"-28"1,0 98 0,16-144-1,-8-42 1</inkml:trace>
  <inkml:trace contextRef="#ctx0" brushRef="#br0" timeOffset="146208.0255">26953 3056 0,'0'28'15,"-17"37"1,-24 70-1,-9 10 1,9-1 0,24-19-1,42-32 1,74-41 0,59-66-1,-1-24 1,0-31-1,-17-15 1,-140 84 0</inkml:trace>
  <inkml:trace contextRef="#ctx0" brushRef="#br0" timeOffset="146460.9261">27267 3145 0,'0'23'16,"0"56"-1,0 121 1,0 140-1,-8 83 1,8-423 0</inkml:trace>
  <inkml:trace contextRef="#ctx0" brushRef="#br0" timeOffset="176323.2923">12248 6545 0,'0'5'16,"0"-5"-1,0 0 1,0 0 0,9-5-1,7 5 1,25-9 0,67 4-1,99-27 1,24-10-1,34 5 1,0-10 0,-9 19-1,0 0 1,-32 10 0,-1 4 15,-49 9-16,-34 24 1,-140-19 0</inkml:trace>
  <inkml:trace contextRef="#ctx0" brushRef="#br0" timeOffset="177019.6004">12538 10062 0,'0'0'0,"0"0"31,0 0-15,0 0 0,16 0-1,34 0 1,33-9 0,132-24-1,8-8 1,75-11-1,-25 1 1,33 0 0,-17 5-1,9 13 1,-9 24 0,-289 9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45A1C-D7C1-44DD-92E1-7961E491A9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9F0E98-F2BE-4200-8F54-F9F50FB46B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CEB899-E638-483A-B343-3D6DD0982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292A4-4408-455A-83D1-1D0E73F97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3E6D8-90A6-496D-83AA-74897D3CE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763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EB6C9-9567-416E-9DCB-E25EF5C54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AE59B1-8344-4DD0-881B-CB9110C2DD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376931-36F7-4F06-92C6-A92702557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F0B43-7D9D-46DD-B0CC-823C79F2B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2D88F-1F2C-414F-9DCB-698E2B260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459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37146A-B58C-4A19-BE1F-93AC54E9B6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636D27-0405-4332-9B73-F8DBF8C28F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3730F-2060-4074-A819-A6BA926CE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957DA-73B8-47BE-B332-82D837FAC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1943F-8CA5-4B43-93C5-AC1C9C90D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686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C9367-9220-42F6-BF74-59ABFD0B7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8DA16-F7A0-4FF3-A75A-4141B96C4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C1F5F5-555F-48B3-BBD7-83340F6C4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60EED-909E-4261-AF56-6963898F5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466B2-1F34-40F8-A589-5A9906313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939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DBE08-3D77-4708-AB13-2DBD6C000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7A33F-3599-4A31-995C-C32A32F83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44865-729C-4100-A4BD-26F1DD4F2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9F63FB-47BF-4441-BB4B-8AB35255E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FA39C-CD46-4AF0-8C9C-35169C157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611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831F5-A43E-46FD-AB11-17FC01E2A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54B8F-C4A4-4FE4-95FA-31906B94D9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E5206C-E12A-4333-B4F1-7D10B230AC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811BE0-AE46-433F-96D8-696CCE530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D8201-EA01-45BD-A949-91FD46B10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1DFF12-1CF4-46F7-8DA7-46888C369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639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AE863-ED02-4106-8176-9816D4542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996A0D-5E5F-4CF1-8F39-41C61890C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C4EB93-B8B6-4257-9939-85B740C993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A845D6-B00C-4B0E-B55A-3FAD96A14A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E24378-5E42-4784-8411-13A44AE7DF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D66952-A158-4746-BB2F-08A482875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632040-C281-484F-8F2D-E201AB7BC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085918-AA22-4EC9-85E6-65783968A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215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4936F-5935-4610-826B-CC5EFCB7B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1FB90C-CB39-49C3-9549-61615EEF1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F0D6B2-5666-4961-BA28-D2766BD31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36672F-8942-4452-8B40-242D203DC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611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F53CCA-2966-48BD-AB5E-D2797316E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4E2F7C-6CC6-4F1A-B6C5-AAE80431A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867A70-48BC-4729-8231-8F4310C26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224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26FA5-B81B-431A-BC93-4C50B67EC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F47F9-9CC9-4159-B7CA-978DC91C6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815F50-CD73-47C1-BFBC-926C1D0D0C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9CA161-7B4A-4DEC-8524-CDD89A4C8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9C07BD-46AF-4141-971F-DDAE10EA4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B5229F-0DF5-4040-9E24-D343DB980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749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E21CE-F53F-46F4-8A7A-D593A41D3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5DCE0F-4181-4E93-B32A-A8A1C0D0A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121EA3-53C6-4607-B3E5-54D3EE3DF1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8F216F-1667-4CA6-AF4F-FDAC11A00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261282-01BD-4922-BCAC-7F40DB5E3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425AD4-41DC-4A90-8B74-1C48DA792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496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2A7A5E-3611-40B6-B262-2E0CCE972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63AC6C-4110-40AC-A5DA-3AB9B3BCD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931521-5A96-4A7B-911A-B0EBCCF5C1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F952D-9C14-4A37-888A-6933112A64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D5E00-6BFF-4EE2-8056-AA68297E68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826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1189" y="2598795"/>
            <a:ext cx="8665029" cy="1117687"/>
          </a:xfrm>
        </p:spPr>
        <p:txBody>
          <a:bodyPr>
            <a:normAutofit/>
          </a:bodyPr>
          <a:lstStyle/>
          <a:p>
            <a:r>
              <a:rPr lang="en-US" sz="3200" smtClean="0"/>
              <a:t>Linear Model</a:t>
            </a:r>
            <a:r>
              <a:rPr lang="en-US" altLang="zh-CN" sz="3200" smtClean="0"/>
              <a:t>ing</a:t>
            </a:r>
            <a:endParaRPr lang="en-US" sz="3200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17A08FC-BA68-4709-83A9-1D5360B4BD3D}"/>
              </a:ext>
            </a:extLst>
          </p:cNvPr>
          <p:cNvSpPr txBox="1">
            <a:spLocks/>
          </p:cNvSpPr>
          <p:nvPr/>
        </p:nvSpPr>
        <p:spPr>
          <a:xfrm>
            <a:off x="4434011" y="3429000"/>
            <a:ext cx="1980870" cy="381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800" dirty="0"/>
              <a:t>By Houbin Fang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971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Finding Linear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260" y="1607265"/>
            <a:ext cx="11008575" cy="197082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Drive at 60 mph</a:t>
            </a:r>
          </a:p>
          <a:p>
            <a:r>
              <a:rPr lang="en-US" dirty="0"/>
              <a:t>Already drove 50 miles</a:t>
            </a:r>
          </a:p>
          <a:p>
            <a:r>
              <a:rPr lang="en-US" dirty="0"/>
              <a:t>The distance y, time t</a:t>
            </a:r>
          </a:p>
          <a:p>
            <a:r>
              <a:rPr lang="en-US" dirty="0"/>
              <a:t>The equation?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637640" y="1904040"/>
              <a:ext cx="8241480" cy="41806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28280" y="1894680"/>
                <a:ext cx="8260200" cy="4199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0701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Point-Slope </a:t>
            </a:r>
            <a:r>
              <a:rPr lang="en-US" sz="3600" dirty="0" smtClean="0"/>
              <a:t>Application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0" y="1603531"/>
            <a:ext cx="9613861" cy="1825469"/>
          </a:xfrm>
        </p:spPr>
        <p:txBody>
          <a:bodyPr>
            <a:normAutofit fontScale="92500" lnSpcReduction="10000"/>
          </a:bodyPr>
          <a:lstStyle/>
          <a:p>
            <a:pPr marL="342900" indent="-342900"/>
            <a:r>
              <a:rPr lang="en-US" sz="2800" dirty="0">
                <a:solidFill>
                  <a:schemeClr val="tx1"/>
                </a:solidFill>
                <a:effectLst/>
              </a:rPr>
              <a:t>Power bill: $0.15 per kwh</a:t>
            </a:r>
          </a:p>
          <a:p>
            <a:pPr marL="342900" indent="-342900"/>
            <a:r>
              <a:rPr lang="en-US" sz="2800" dirty="0">
                <a:solidFill>
                  <a:schemeClr val="tx1"/>
                </a:solidFill>
                <a:effectLst/>
              </a:rPr>
              <a:t>Base fee of $31.00 per month. </a:t>
            </a:r>
          </a:p>
          <a:p>
            <a:pPr marL="342900" indent="-342900"/>
            <a:r>
              <a:rPr lang="en-US" sz="2800" dirty="0">
                <a:solidFill>
                  <a:schemeClr val="tx1"/>
                </a:solidFill>
                <a:effectLst/>
              </a:rPr>
              <a:t>Total bill y, use x kwh</a:t>
            </a:r>
          </a:p>
          <a:p>
            <a:pPr marL="342900" indent="-342900"/>
            <a:r>
              <a:rPr lang="en-US" sz="2800" dirty="0">
                <a:solidFill>
                  <a:schemeClr val="tx1"/>
                </a:solidFill>
                <a:effectLst/>
              </a:rPr>
              <a:t>The equation?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0320" y="4230477"/>
            <a:ext cx="10545868" cy="2113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1080720" y="1816920"/>
              <a:ext cx="9345960" cy="347904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71360" y="1807560"/>
                <a:ext cx="9364680" cy="3497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1239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Regression 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0" y="2357610"/>
            <a:ext cx="10259429" cy="4109291"/>
          </a:xfrm>
        </p:spPr>
        <p:txBody>
          <a:bodyPr>
            <a:noAutofit/>
          </a:bodyPr>
          <a:lstStyle/>
          <a:p>
            <a:r>
              <a:rPr lang="en-US" sz="3200" dirty="0"/>
              <a:t>a linear function can be used to approximate collected data.</a:t>
            </a:r>
          </a:p>
          <a:p>
            <a:r>
              <a:rPr lang="en-US" sz="3200" dirty="0"/>
              <a:t>use a linear function that is a very close fit to data: Regression line.</a:t>
            </a:r>
          </a:p>
        </p:txBody>
      </p:sp>
    </p:spTree>
    <p:extLst>
      <p:ext uri="{BB962C8B-B14F-4D97-AF65-F5344CB8AC3E}">
        <p14:creationId xmlns:p14="http://schemas.microsoft.com/office/powerpoint/2010/main" val="247670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Regression Lines (two points)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8A0050D-4DEA-4FB3-AAFF-14D7A1930A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452817"/>
              </p:ext>
            </p:extLst>
          </p:nvPr>
        </p:nvGraphicFramePr>
        <p:xfrm>
          <a:off x="975014" y="1813851"/>
          <a:ext cx="4127500" cy="182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2477">
                  <a:extLst>
                    <a:ext uri="{9D8B030D-6E8A-4147-A177-3AD203B41FA5}">
                      <a16:colId xmlns:a16="http://schemas.microsoft.com/office/drawing/2014/main" val="1525591"/>
                    </a:ext>
                  </a:extLst>
                </a:gridCol>
                <a:gridCol w="2895023">
                  <a:extLst>
                    <a:ext uri="{9D8B030D-6E8A-4147-A177-3AD203B41FA5}">
                      <a16:colId xmlns:a16="http://schemas.microsoft.com/office/drawing/2014/main" val="3166394969"/>
                    </a:ext>
                  </a:extLst>
                </a:gridCol>
              </a:tblGrid>
              <a:tr h="40005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Georgia - Historical Population Data</a:t>
                      </a:r>
                      <a:endParaRPr lang="en-US" sz="1200" b="1" i="0" u="none" strike="noStrike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608062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Years </a:t>
                      </a:r>
                      <a:r>
                        <a:rPr lang="en-US" sz="900" u="none" strike="noStrike" dirty="0">
                          <a:effectLst/>
                        </a:rPr>
                        <a:t>since 1960</a:t>
                      </a:r>
                      <a:endParaRPr lang="en-US" sz="900" b="1" i="0" u="none" strike="noStrike" dirty="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Population</a:t>
                      </a:r>
                      <a:endParaRPr lang="en-US" sz="1200" b="1" i="0" u="none" strike="noStrike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85074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50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9.7 m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16833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40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8.2 m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35675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30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6.5 m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86361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20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5.5 m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21165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4.6 m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83025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4.0 m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757500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7F361507-D187-4B56-800C-FBD90E2A29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7836" y="1690688"/>
            <a:ext cx="4629150" cy="31623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619200" y="329760"/>
              <a:ext cx="11367720" cy="64162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9840" y="320400"/>
                <a:ext cx="11386440" cy="6435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894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Regression Lines (the </a:t>
            </a:r>
            <a:r>
              <a:rPr lang="en-US" sz="4400" i="1" dirty="0"/>
              <a:t>least-squares line)</a:t>
            </a:r>
            <a:endParaRPr lang="en-US" sz="44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4BCBC6B-832C-4AEC-BE51-084067430A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828623"/>
              </p:ext>
            </p:extLst>
          </p:nvPr>
        </p:nvGraphicFramePr>
        <p:xfrm>
          <a:off x="975014" y="1813851"/>
          <a:ext cx="4127500" cy="182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2477">
                  <a:extLst>
                    <a:ext uri="{9D8B030D-6E8A-4147-A177-3AD203B41FA5}">
                      <a16:colId xmlns:a16="http://schemas.microsoft.com/office/drawing/2014/main" val="1525591"/>
                    </a:ext>
                  </a:extLst>
                </a:gridCol>
                <a:gridCol w="2895023">
                  <a:extLst>
                    <a:ext uri="{9D8B030D-6E8A-4147-A177-3AD203B41FA5}">
                      <a16:colId xmlns:a16="http://schemas.microsoft.com/office/drawing/2014/main" val="3166394969"/>
                    </a:ext>
                  </a:extLst>
                </a:gridCol>
              </a:tblGrid>
              <a:tr h="40005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Georgia - Historical Population Data</a:t>
                      </a:r>
                      <a:endParaRPr lang="en-US" sz="1200" b="1" i="0" u="none" strike="noStrike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608062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Years </a:t>
                      </a:r>
                      <a:r>
                        <a:rPr lang="en-US" sz="900" u="none" strike="noStrike" dirty="0">
                          <a:effectLst/>
                        </a:rPr>
                        <a:t>since 1960</a:t>
                      </a:r>
                      <a:endParaRPr lang="en-US" sz="900" b="1" i="0" u="none" strike="noStrike" dirty="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Population</a:t>
                      </a:r>
                      <a:endParaRPr lang="en-US" sz="1200" b="1" i="0" u="none" strike="noStrike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85074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50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9.7 m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16833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40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8.2 m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35675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30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6.5 m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86361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20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5.5 m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21165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4.6 m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83025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4.0 m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757500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C2402A1B-67EF-4183-957D-9CC64953B0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7836" y="1690688"/>
            <a:ext cx="4629150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21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70418</TotalTime>
  <Words>148</Words>
  <Application>Microsoft Office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等线</vt:lpstr>
      <vt:lpstr>Arial</vt:lpstr>
      <vt:lpstr>Calibri</vt:lpstr>
      <vt:lpstr>Calibri Light</vt:lpstr>
      <vt:lpstr>Office Theme</vt:lpstr>
      <vt:lpstr>PowerPoint Presentation</vt:lpstr>
      <vt:lpstr>Finding Linear Models</vt:lpstr>
      <vt:lpstr>Point-Slope Application</vt:lpstr>
      <vt:lpstr>Regression Lines</vt:lpstr>
      <vt:lpstr>Regression Lines (two points)</vt:lpstr>
      <vt:lpstr>Regression Lines (the least-squares line)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1.1</dc:title>
  <dc:creator>Liz McInnis</dc:creator>
  <cp:lastModifiedBy>Fang, Houbin</cp:lastModifiedBy>
  <cp:revision>209</cp:revision>
  <dcterms:created xsi:type="dcterms:W3CDTF">2017-05-15T19:39:28Z</dcterms:created>
  <dcterms:modified xsi:type="dcterms:W3CDTF">2021-01-21T20:46:03Z</dcterms:modified>
</cp:coreProperties>
</file>