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9" r:id="rId3"/>
    <p:sldId id="268" r:id="rId4"/>
    <p:sldId id="262" r:id="rId5"/>
    <p:sldId id="263" r:id="rId6"/>
    <p:sldId id="265" r:id="rId7"/>
    <p:sldId id="272" r:id="rId8"/>
    <p:sldId id="273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5A1C-D7C1-44DD-92E1-7961E491A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F0E98-F2BE-4200-8F54-F9F50FB46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B899-E638-483A-B343-3D6DD098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92A4-4408-455A-83D1-1D0E73F9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E6D8-90A6-496D-83AA-74897D3C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3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B6C9-9567-416E-9DCB-E25EF5C5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E59B1-8344-4DD0-881B-CB9110C2D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76931-36F7-4F06-92C6-A9270255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F0B43-7D9D-46DD-B0CC-823C79F2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2D88F-1F2C-414F-9DCB-698E2B26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7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7146A-B58C-4A19-BE1F-93AC54E9B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36D27-0405-4332-9B73-F8DBF8C28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3730F-2060-4074-A819-A6BA926C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957DA-73B8-47BE-B332-82D837FA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1943F-8CA5-4B43-93C5-AC1C9C90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4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9367-9220-42F6-BF74-59ABFD0B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DA16-F7A0-4FF3-A75A-4141B96C4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F5F5-555F-48B3-BBD7-83340F6C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60EED-909E-4261-AF56-6963898F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466B2-1F34-40F8-A589-5A990631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0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BE08-3D77-4708-AB13-2DBD6C00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7A33F-3599-4A31-995C-C32A32F83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4865-729C-4100-A4BD-26F1DD4F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63FB-47BF-4441-BB4B-8AB35255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FA39C-CD46-4AF0-8C9C-35169C15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8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31F5-A43E-46FD-AB11-17FC01E2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4B8F-C4A4-4FE4-95FA-31906B94D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5206C-E12A-4333-B4F1-7D10B230A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11BE0-AE46-433F-96D8-696CCE53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D8201-EA01-45BD-A949-91FD46B1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DFF12-1CF4-46F7-8DA7-46888C36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7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E863-ED02-4106-8176-9816D454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96A0D-5E5F-4CF1-8F39-41C61890C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4EB93-B8B6-4257-9939-85B740C99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845D6-B00C-4B0E-B55A-3FAD96A1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24378-5E42-4784-8411-13A44AE7D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D66952-A158-4746-BB2F-08A48287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32040-C281-484F-8F2D-E201AB7B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5918-AA22-4EC9-85E6-65783968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9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4936F-5935-4610-826B-CC5EFCB7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FB90C-CB39-49C3-9549-61615EEF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0D6B2-5666-4961-BA28-D2766BD3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6672F-8942-4452-8B40-242D203D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53CCA-2966-48BD-AB5E-D2797316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E2F7C-6CC6-4F1A-B6C5-AAE80431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67A70-48BC-4729-8231-8F4310C2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6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6FA5-B81B-431A-BC93-4C50B67E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47F9-9CC9-4159-B7CA-978DC91C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815F50-CD73-47C1-BFBC-926C1D0D0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CA161-7B4A-4DEC-8524-CDD89A4C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C07BD-46AF-4141-971F-DDAE10EA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5229F-0DF5-4040-9E24-D343DB98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8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21CE-F53F-46F4-8A7A-D593A41D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DCE0F-4181-4E93-B32A-A8A1C0D0A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1EA3-53C6-4607-B3E5-54D3EE3DF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F216F-1667-4CA6-AF4F-FDAC11A0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61282-01BD-4922-BCAC-7F40DB5E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5AD4-41DC-4A90-8B74-1C48DA79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5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A7A5E-3611-40B6-B262-2E0CCE97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3AC6C-4110-40AC-A5DA-3AB9B3BC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31521-5A96-4A7B-911A-B0EBCCF5C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952D-9C14-4A37-888A-6933112A6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D5E00-6BFF-4EE2-8056-AA68297E6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0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485" y="2870156"/>
            <a:ext cx="8665029" cy="1117687"/>
          </a:xfrm>
        </p:spPr>
        <p:txBody>
          <a:bodyPr>
            <a:normAutofit/>
          </a:bodyPr>
          <a:lstStyle/>
          <a:p>
            <a:r>
              <a:rPr lang="en-US" sz="3200" dirty="0"/>
              <a:t>Simple Interest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6F7F43C-D262-4F9C-BE6D-F631175F5C74}"/>
              </a:ext>
            </a:extLst>
          </p:cNvPr>
          <p:cNvSpPr txBox="1">
            <a:spLocks/>
          </p:cNvSpPr>
          <p:nvPr/>
        </p:nvSpPr>
        <p:spPr>
          <a:xfrm>
            <a:off x="5105564" y="3428999"/>
            <a:ext cx="1980870" cy="381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/>
              <a:t>By Houbin Fang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71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Simple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23" y="1483355"/>
            <a:ext cx="10997154" cy="2628361"/>
          </a:xfrm>
        </p:spPr>
        <p:txBody>
          <a:bodyPr>
            <a:noAutofit/>
          </a:bodyPr>
          <a:lstStyle/>
          <a:p>
            <a:r>
              <a:rPr lang="en-US" sz="3200" b="1" dirty="0"/>
              <a:t>simple interest?</a:t>
            </a:r>
            <a:endParaRPr lang="en-US" sz="3200" dirty="0"/>
          </a:p>
          <a:p>
            <a:r>
              <a:rPr lang="en-US" sz="3200" b="1" dirty="0"/>
              <a:t>Interest?</a:t>
            </a:r>
          </a:p>
          <a:p>
            <a:r>
              <a:rPr lang="en-US" sz="3200" b="1" dirty="0"/>
              <a:t>interest rate?</a:t>
            </a:r>
            <a:endParaRPr lang="en-US" sz="3200" dirty="0"/>
          </a:p>
          <a:p>
            <a:r>
              <a:rPr lang="en-US" sz="3200" dirty="0"/>
              <a:t> </a:t>
            </a:r>
            <a:r>
              <a:rPr lang="en-US" sz="3200" b="1" dirty="0"/>
              <a:t>principal?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7423" y="3809360"/>
            <a:ext cx="1977008" cy="2841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i="1" dirty="0"/>
              <a:t>I = </a:t>
            </a:r>
            <a:r>
              <a:rPr lang="en-US" sz="3600" i="1" dirty="0" err="1"/>
              <a:t>Prt</a:t>
            </a:r>
            <a:endParaRPr lang="en-US" sz="3600" dirty="0"/>
          </a:p>
          <a:p>
            <a:pPr lvl="1"/>
            <a:r>
              <a:rPr lang="en-US" sz="2800" i="1" dirty="0"/>
              <a:t>I</a:t>
            </a:r>
            <a:r>
              <a:rPr lang="en-US" sz="2800" dirty="0"/>
              <a:t> ?</a:t>
            </a:r>
          </a:p>
          <a:p>
            <a:pPr lvl="1"/>
            <a:r>
              <a:rPr lang="en-US" sz="2800" i="1" dirty="0"/>
              <a:t>P</a:t>
            </a:r>
            <a:r>
              <a:rPr lang="en-US" sz="2800" dirty="0"/>
              <a:t> ?</a:t>
            </a:r>
          </a:p>
          <a:p>
            <a:pPr lvl="1"/>
            <a:r>
              <a:rPr lang="en-US" sz="2800" i="1" dirty="0"/>
              <a:t>r</a:t>
            </a:r>
            <a:r>
              <a:rPr lang="en-US" sz="2800" dirty="0"/>
              <a:t> ?</a:t>
            </a:r>
          </a:p>
          <a:p>
            <a:pPr lvl="1"/>
            <a:r>
              <a:rPr lang="en-US" sz="2800" i="1" dirty="0"/>
              <a:t>t</a:t>
            </a:r>
            <a:r>
              <a:rPr lang="en-US" sz="2800" dirty="0"/>
              <a:t> 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2657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Ordinary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20827" y="1639286"/>
                <a:ext cx="5707895" cy="1767041"/>
              </a:xfrm>
            </p:spPr>
            <p:txBody>
              <a:bodyPr>
                <a:normAutofit/>
              </a:bodyPr>
              <a:lstStyle/>
              <a:p>
                <a:pPr lvl="2"/>
                <a:r>
                  <a:rPr lang="en-US" sz="2400" b="1" dirty="0"/>
                  <a:t>Exact Method: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days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365</m:t>
                        </m:r>
                      </m:den>
                    </m:f>
                  </m:oMath>
                </a14:m>
                <a:endParaRPr lang="en-US" sz="2400" b="1" dirty="0"/>
              </a:p>
              <a:p>
                <a:pPr marL="914400" lvl="2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20827" y="1639286"/>
                <a:ext cx="5707895" cy="176704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214572" y="1639286"/>
                <a:ext cx="6139228" cy="22242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2"/>
                <a:r>
                  <a:rPr lang="en-US" sz="2400" b="1" dirty="0"/>
                  <a:t>Ordinary Method: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days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572" y="1639286"/>
                <a:ext cx="6139228" cy="2224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49F509-4F48-41EF-8276-1B632CF05BC6}"/>
              </a:ext>
            </a:extLst>
          </p:cNvPr>
          <p:cNvSpPr txBox="1">
            <a:spLocks/>
          </p:cNvSpPr>
          <p:nvPr/>
        </p:nvSpPr>
        <p:spPr>
          <a:xfrm>
            <a:off x="780137" y="2424228"/>
            <a:ext cx="9613861" cy="1543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 40-day</a:t>
            </a:r>
          </a:p>
          <a:p>
            <a:r>
              <a:rPr lang="en-US" sz="3200" dirty="0"/>
              <a:t>$3500</a:t>
            </a:r>
          </a:p>
          <a:p>
            <a:r>
              <a:rPr lang="en-US" sz="3200" dirty="0"/>
              <a:t>annual interest rate is 5%.</a:t>
            </a:r>
          </a:p>
        </p:txBody>
      </p:sp>
    </p:spTree>
    <p:extLst>
      <p:ext uri="{BB962C8B-B14F-4D97-AF65-F5344CB8AC3E}">
        <p14:creationId xmlns:p14="http://schemas.microsoft.com/office/powerpoint/2010/main" val="398308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475"/>
            <a:ext cx="9613861" cy="1070356"/>
          </a:xfrm>
        </p:spPr>
        <p:txBody>
          <a:bodyPr>
            <a:normAutofit/>
          </a:bodyPr>
          <a:lstStyle/>
          <a:p>
            <a:r>
              <a:rPr lang="en-US" sz="3200" dirty="0"/>
              <a:t>Calculate the simple interest earned in 1 year on a deposit of $1000 if the interest rate is 5%.</a:t>
            </a:r>
          </a:p>
        </p:txBody>
      </p:sp>
    </p:spTree>
    <p:extLst>
      <p:ext uri="{BB962C8B-B14F-4D97-AF65-F5344CB8AC3E}">
        <p14:creationId xmlns:p14="http://schemas.microsoft.com/office/powerpoint/2010/main" val="254219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489" y="1619869"/>
            <a:ext cx="9613861" cy="1070356"/>
          </a:xfrm>
        </p:spPr>
        <p:txBody>
          <a:bodyPr>
            <a:normAutofit/>
          </a:bodyPr>
          <a:lstStyle/>
          <a:p>
            <a:r>
              <a:rPr lang="en-US" sz="3200" dirty="0"/>
              <a:t>Calculate the simple interest due on a 3-month loan of $2000 if the interest rate is 6.5% (yearly).</a:t>
            </a:r>
          </a:p>
        </p:txBody>
      </p:sp>
    </p:spTree>
    <p:extLst>
      <p:ext uri="{BB962C8B-B14F-4D97-AF65-F5344CB8AC3E}">
        <p14:creationId xmlns:p14="http://schemas.microsoft.com/office/powerpoint/2010/main" val="116550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1690688"/>
            <a:ext cx="10161849" cy="1070356"/>
          </a:xfrm>
        </p:spPr>
        <p:txBody>
          <a:bodyPr>
            <a:normAutofit/>
          </a:bodyPr>
          <a:lstStyle/>
          <a:p>
            <a:r>
              <a:rPr lang="en-US" sz="3200" dirty="0"/>
              <a:t>Calculate the simple interest due on a 2-month loan of $500 if the interest rate is 1.5% per month.</a:t>
            </a:r>
          </a:p>
        </p:txBody>
      </p:sp>
    </p:spTree>
    <p:extLst>
      <p:ext uri="{BB962C8B-B14F-4D97-AF65-F5344CB8AC3E}">
        <p14:creationId xmlns:p14="http://schemas.microsoft.com/office/powerpoint/2010/main" val="161843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044" y="1690688"/>
            <a:ext cx="9613861" cy="1516670"/>
          </a:xfrm>
        </p:spPr>
        <p:txBody>
          <a:bodyPr>
            <a:normAutofit/>
          </a:bodyPr>
          <a:lstStyle/>
          <a:p>
            <a:r>
              <a:rPr lang="en-US" sz="2800" dirty="0"/>
              <a:t>The simple interest charged on a 6-month loan of $3000 is $150. Find the simple interest rate.</a:t>
            </a:r>
          </a:p>
        </p:txBody>
      </p:sp>
    </p:spTree>
    <p:extLst>
      <p:ext uri="{BB962C8B-B14F-4D97-AF65-F5344CB8AC3E}">
        <p14:creationId xmlns:p14="http://schemas.microsoft.com/office/powerpoint/2010/main" val="261731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Future Value/Maturity Value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B5656F-1329-476C-A3DE-90BA585E2CE8}"/>
              </a:ext>
            </a:extLst>
          </p:cNvPr>
          <p:cNvSpPr txBox="1"/>
          <p:nvPr/>
        </p:nvSpPr>
        <p:spPr>
          <a:xfrm>
            <a:off x="561364" y="1417468"/>
            <a:ext cx="85134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en-US" sz="2800" dirty="0"/>
              <a:t>8-month loan of $1000 if the interest rate is 5%.</a:t>
            </a:r>
          </a:p>
          <a:p>
            <a:pPr lvl="2"/>
            <a:r>
              <a:rPr lang="en-US" sz="2800" dirty="0"/>
              <a:t>3-month loan of $1000. The interest rate is 6%.</a:t>
            </a:r>
          </a:p>
        </p:txBody>
      </p:sp>
    </p:spTree>
    <p:extLst>
      <p:ext uri="{BB962C8B-B14F-4D97-AF65-F5344CB8AC3E}">
        <p14:creationId xmlns:p14="http://schemas.microsoft.com/office/powerpoint/2010/main" val="331238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Calculate the Simple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96" y="1555698"/>
            <a:ext cx="10955208" cy="187330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loan $4000</a:t>
            </a:r>
          </a:p>
          <a:p>
            <a:r>
              <a:rPr lang="en-US" sz="3200" dirty="0"/>
              <a:t>9-month</a:t>
            </a:r>
          </a:p>
          <a:p>
            <a:r>
              <a:rPr lang="en-US" sz="3200" dirty="0"/>
              <a:t>maturity value $4255</a:t>
            </a:r>
          </a:p>
          <a:p>
            <a:r>
              <a:rPr lang="en-US" sz="3200" dirty="0"/>
              <a:t>What is the simple interest rate?</a:t>
            </a:r>
          </a:p>
        </p:txBody>
      </p:sp>
    </p:spTree>
    <p:extLst>
      <p:ext uri="{BB962C8B-B14F-4D97-AF65-F5344CB8AC3E}">
        <p14:creationId xmlns:p14="http://schemas.microsoft.com/office/powerpoint/2010/main" val="411622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108200</TotalTime>
  <Words>191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Simple Interest</vt:lpstr>
      <vt:lpstr>Ordinary</vt:lpstr>
      <vt:lpstr>Example </vt:lpstr>
      <vt:lpstr>Example </vt:lpstr>
      <vt:lpstr>Example </vt:lpstr>
      <vt:lpstr>Example </vt:lpstr>
      <vt:lpstr>Future Value/Maturity Value</vt:lpstr>
      <vt:lpstr>Calculate the Simple Interest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</dc:title>
  <dc:creator>Liz McInnis</dc:creator>
  <cp:lastModifiedBy>Houbin Fang</cp:lastModifiedBy>
  <cp:revision>301</cp:revision>
  <dcterms:created xsi:type="dcterms:W3CDTF">2017-05-15T19:39:28Z</dcterms:created>
  <dcterms:modified xsi:type="dcterms:W3CDTF">2021-01-21T02:08:42Z</dcterms:modified>
</cp:coreProperties>
</file>