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8" r:id="rId3"/>
    <p:sldId id="260" r:id="rId4"/>
    <p:sldId id="261" r:id="rId5"/>
    <p:sldId id="270" r:id="rId6"/>
    <p:sldId id="271" r:id="rId7"/>
    <p:sldId id="274" r:id="rId8"/>
    <p:sldId id="280" r:id="rId9"/>
    <p:sldId id="28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19:04:36.473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9453 8388 0,'-8'-10'16,"8"10"-1,0 0 1,0-4 0,-17-6-1,1-18 1,-9 5-1,-8-5 1,8 10 0,0 4-1,0-5 1,0 10 0,1-1-1,7 20 16,-16 27-15,8 37 0,0 19-1,17 10 1,8 27 0,0-4-1,17 13 1,-1 10-1,-8-14 1,1-9 0,-9-19-1,-17-5 1,9-28 0,-9-13-1,-7-19 16,7-33-15,17-9 0</inkml:trace>
  <inkml:trace contextRef="#ctx0" brushRef="#br0" timeOffset="282.898">8866 9006 0,'16'5'15,"-7"-5"1,15 9 0,34 5-1,25-4 16,24-1-31,-16-14 32,17 10-17,-108-5 1</inkml:trace>
  <inkml:trace contextRef="#ctx0" brushRef="#br0" timeOffset="681.4088">9883 8643 0,'-8'42'32,"-1"-23"-17,-7 32 1,-9 28 0,9 0-1,7 0 1,18-4-1,15-5 1,1-29 0,8-17-1,9-24 1,-42 0 0</inkml:trace>
  <inkml:trace contextRef="#ctx0" brushRef="#br0" timeOffset="945.8027">10280 8825 0,'8'9'15,"0"-4"1,17 18-1,0 10 1,8 9 0,-8-1-1,0 1 1,0-14 0,-25-28-1</inkml:trace>
  <inkml:trace contextRef="#ctx0" brushRef="#br0" timeOffset="1179.5398">10520 8755 0,'-9'0'15,"1"14"1,-25 33-1,-16 4 1,-18 14 0,-7-9-1,24-24 1,50-32 0</inkml:trace>
  <inkml:trace contextRef="#ctx0" brushRef="#br0" timeOffset="1495.3015">10776 8657 0,'33'14'16,"-33"-14"0,17 19-1,8 14 1,-9 22 0,-8 6-1,-24 83 1,-26-23-1,42-121 1</inkml:trace>
  <inkml:trace contextRef="#ctx0" brushRef="#br0" timeOffset="1999.0103">11603 8760 0,'8'4'16,"-8"1"-1,9-5 1,7 5 0,9-1-1,8 6 1,0-1-1,-33-9 1</inkml:trace>
  <inkml:trace contextRef="#ctx0" brushRef="#br0" timeOffset="2195.4959">11595 9095 0,'58'-5'15,"-42"5"1,26-5 0,-42 5-1</inkml:trace>
  <inkml:trace contextRef="#ctx0" brushRef="#br0" timeOffset="2774.6648">12364 8546 0,'25'9'16,"-17"-9"-1,9 5 1,16-1-1,0 15 1,8 0 0,-24 8-1,-9 6 1,-25 37 0,-24 18 15,-25 5-16,8-14 1,33-32 0,9-19-1,16-14 1,8-5 0,33 0-1,9-9 1,24-9-1,9-10 1,-9-8 0,-74 27-1</inkml:trace>
  <inkml:trace contextRef="#ctx0" brushRef="#br0" timeOffset="3043.2036">13125 8522 0,'33'38'16,"-16"-20"-1,7 33 1,9 19-1,9 14 1,-9 0 0,-8-19-1,-25-65 1</inkml:trace>
  <inkml:trace contextRef="#ctx0" brushRef="#br0" timeOffset="3338.5998">13538 8536 0,'-8'5'15,"0"-5"1,-33 23-1,-75 61 1,-41 28 0,-9 32-1,26-4 1,32-6 0,75-54-1,33-80 1</inkml:trace>
  <inkml:trace contextRef="#ctx0" brushRef="#br0" timeOffset="3704.0025">13836 8783 0,'25'5'15,"-9"-5"1,26-14-1,24 4 17,8-8-17,-7 4 1,-1-5 0,-25 10-1,-41 9 1</inkml:trace>
  <inkml:trace contextRef="#ctx0" brushRef="#br0" timeOffset="3987.5789">14142 8443 0,'0'5'15,"0"0"1,-8 37 15,0 125-15,-9 52 0,9 4-1,0-28 1,24-78-1,-16-117 1</inkml:trace>
  <inkml:trace contextRef="#ctx0" brushRef="#br0" timeOffset="4801.629">14837 8350 0,'-17'0'15,"17"0"1,0 0 0,0 0 15,9 0-15,24 0-1,8 10 1,17-1-1,-17 19 1,-8 4 0,-33 15-1,-16 23 1,-9-14 0,0-15-1,9 1 1,16-28-1,-9 0 1,18 5 0,15-1-1,34 10 17,-16-4-17,-1-1 1,-24 9-1,-34 6 1,-82 83 0,-67-24-1,-32-8 1,198-89 0</inkml:trace>
  <inkml:trace contextRef="#ctx0" brushRef="#br0" timeOffset="10619.2212">17161 8629 0,'0'0'16,"0"0"-1,0 0 1,0 0 0,0 24-1,0 18 1,-9 9 0,1-9-1,8-14 1,-8-14-1,8-10 1,8-8 0,50-52 15,17-28-15,24-14-1,-74 75 1,8 9-1,-17 5 1,9 4 0,0 19-1,0 23 1,-9 5 0,-8-5-1,1-13 1,-9-10-1,8 0 1,-8-19 0,17-9 15,7-5-15,9-4-1,-8-10 1,-8 24-1,8 0 1,-9 0 0,1 18-1,7 23 1,-15 34 0,-1-6-1,0-9 1,9-28-1,-17-23 1</inkml:trace>
  <inkml:trace contextRef="#ctx0" brushRef="#br0" timeOffset="11067.2681">18368 8564 0,'17'0'16,"-17"0"-1,25 5 1,-1-5 0,18 0-1,-1-5 1,-8 5 0,-33 0-1</inkml:trace>
  <inkml:trace contextRef="#ctx0" brushRef="#br0" timeOffset="11322.2761">18459 8741 0,'0'-5'15,"0"5"1,8 0 0,26-4-1,15-10 1,9 5 0,-58 9-1</inkml:trace>
  <inkml:trace contextRef="#ctx0" brushRef="#br0" timeOffset="11898.6443">19096 8239 0,'50'9'16,"-34"-9"0,17 14-1,0 5 1,0 8-1,-8 1 1,-17 19 0,-16 18-1,-17 5 1,-24 4 15,-9 10-31,17-28 31,-1-10-15,17-22 0,17-10-1,0 0 1,8-5 0,16 5-1,9-5 1,17 0-1,24-9 1,16 0 0,-82 0-1</inkml:trace>
  <inkml:trace contextRef="#ctx0" brushRef="#br0" timeOffset="12105.1918">19824 8904 0,'0'5'16,"0"-1"0,-8 15-1,-34 18 1,42-37-1</inkml:trace>
  <inkml:trace contextRef="#ctx0" brushRef="#br0" timeOffset="13028.4528">21015 8001 0,'0'-4'15,"8"8"1,-8 24-1,8 28 17,-8 47-17,0-15 1,0-4 0,0-29-1,0-17 1,0-15-1,0-14 1,0-9 0,17-4-1,24-29 1,25-18 0,9-10-1,-9 15 1,-8 18-1,-17 19 1,0 18 15,1 33-15,-17 18 0,-9-4-1,-16-9 1,-8-1-1,0-9 1,-9 1 0,-16-10-1,0-19 1,-17 0 0,1-14-1,-1-4 1,0-5-1,17 5 1,-8-5 0,41 14 15</inkml:trace>
  <inkml:trace contextRef="#ctx0" brushRef="#br0" timeOffset="13562.1147">21966 8369 0,'8'0'16,"-8"0"0,8 0-1,9 0 1,16 0-1,0-5 1,8 5 0,1 0 15,-26 0-15,-16 0-1</inkml:trace>
  <inkml:trace contextRef="#ctx0" brushRef="#br0" timeOffset="13811.5587">21941 8671 0,'41'10'15,"-24"-15"1,16-9 0,25 0-1,8 5 17,-66 9-17</inkml:trace>
  <inkml:trace contextRef="#ctx0" brushRef="#br0" timeOffset="14528.2753">22636 8085 0,'0'-9'15,"0"9"17,0 0-32,16 5 31,17-1-16,17 6 1,8 8 0,-25 5-1,-8 1 1,-25 13 0,-33 23-1,-9 15 1,-7-29-1,24-13 1,0-5 0,17-19-1,8 0 1,16 1 15,34 8-15,8-4-1,8 0 1,-8 9 0,-25-4-1,-17 4 1,-16 10 0,-57 74-1,-26-28 1,-25 9-1,1-46 1,16-32 0,91-10-1</inkml:trace>
  <inkml:trace contextRef="#ctx0" brushRef="#br0" timeOffset="18648.5809">9246 11179 0,'0'-5'15,"0"5"1,0-5 0,-8-8-1,0-48 1,-1-18 15,1-9-15,-17-15-1,0 52 1,9 19 0,-1 13-1,1 19 1,-9 14-1,-16 32 1,-9 52 0,9 9-1,8-5 1,24-41 0,1-15-1,25-18 1,7-23 15,9-19-15,17-19-1,8-8 1,-25 8 0,-16 14-1,-9 5 1,0 10-1,-8 8 1,0 20 0,-8 45-1,8 48 1,-8 13 0,-1 0-1,-7 10 1,-17-28-1,-9-29 17,-16-27-17,-8-23 1,0-19 0,25-14-1,-1-10 1,18-18-1,15-55 1,59-38 0,-50 121-1</inkml:trace>
  <inkml:trace contextRef="#ctx0" brushRef="#br0" timeOffset="19063.5256">9949 11095 0,'-8'-5'16,"0"10"-1,-9 0 1,-49 69 0,0 42-1,0 33 1,32 0-1,34-19 1,67-55 0,40-75 15,34-65-15,-141 65-1</inkml:trace>
  <inkml:trace contextRef="#ctx0" brushRef="#br0" timeOffset="19311.4357">10296 11137 0,'9'5'16,"-1"-1"-1,17 19 1,24 29-1,1 8 17,-9 5-32,-16-4 31,0-29-15,-25-32-1</inkml:trace>
  <inkml:trace contextRef="#ctx0" brushRef="#br0" timeOffset="19529.4463">10578 11104 0,'-17'0'16,"17"0"0,-33 24-1,-66 59 1,-25 52-1,-9 19 1,109-108 0,24-46-1</inkml:trace>
  <inkml:trace contextRef="#ctx0" brushRef="#br0" timeOffset="19859.7402">10801 10811 0,'16'28'16,"-16"-19"-1,17 19 1,8 42 0,-9 23 15,-7 24-31,-34 13 31,-25 84-15,-24-47-1,74-167 1</inkml:trace>
  <inkml:trace contextRef="#ctx0" brushRef="#br0" timeOffset="20311.6504">11578 11128 0,'0'0'16,"0"0"0,9 0-1,24-5 1,25 0-1,8-4 1,-17 0 0,-16 9-1,-8 9 1,-25-9 0</inkml:trace>
  <inkml:trace contextRef="#ctx0" brushRef="#br0" timeOffset="20509.7672">11463 11481 0,'41'0'15,"-25"0"1,34-9-1,58-10 1,-108 19 0</inkml:trace>
  <inkml:trace contextRef="#ctx0" brushRef="#br0" timeOffset="21839.2352">12314 11179 0,'-16'-5'15,"16"5"1,0 0 0,0 0-1,0 0 1,0 0-1,8 0 1,17-5 0,8-8-1,8 3 1,1-4 0,16-23-1,-58 37 1</inkml:trace>
  <inkml:trace contextRef="#ctx0" brushRef="#br0" timeOffset="22616.5116">12827 10872 0,'0'-5'16,"0"5"0,0 0-1,0 0 1,0-9 0,25-1-1,16-3 1,9 8-1,0 14 1,-1 14 15,-24 10-15,-8 69 0,-75 38-1,-9 13 1,-32-8-1,83-131 1,-1-5 0,9-4-1,16-1 1,9-8 0,41-20-1,33-18 1,-17-9-1,-74 51 1</inkml:trace>
  <inkml:trace contextRef="#ctx0" brushRef="#br0" timeOffset="22902.4017">13439 10979 0,'33'65'16,"-8"-19"0,33 75-1,-8-4 1,7 18-1,-57-121 1,9-1 0,-9-13-1</inkml:trace>
  <inkml:trace contextRef="#ctx0" brushRef="#br0" timeOffset="23134.1309">13745 10979 0,'0'4'16,"-8"6"0,-50 69-1,-33 56 1,-25 32-1,9-9 1,107-158 0</inkml:trace>
  <inkml:trace contextRef="#ctx0" brushRef="#br0" timeOffset="23518.0188">14059 11258 0,'9'9'16,"-9"-9"-1,0 0 1,8 0 0,17 0-1,33-4 1,16-10 0,1 0-1,-1-5 16,-16 5-15,-9 0 0,-49 14-1</inkml:trace>
  <inkml:trace contextRef="#ctx0" brushRef="#br0" timeOffset="23781.3111">14382 10969 0,'0'10'16,"0"-10"0,8 23-1,-16 56 16,0 28-15,8-28 0,8-9-1,-8-70 1</inkml:trace>
  <inkml:trace contextRef="#ctx0" brushRef="#br0" timeOffset="24114.566">14944 10904 0,'25'0'16,"-25"0"0,17 0-1,16-4 1,16 8 0,-7-4-1,7-4 1,-16-10-1,-33 14 1</inkml:trace>
  <inkml:trace contextRef="#ctx0" brushRef="#br0" timeOffset="24636.459">15101 10667 0,'-8'0'15,"8"5"1,-16 41 0,-34 80-1,-8 9 1,-8 4-1,58-115 1,8-6 0,8-4-1,17 5 1,16-10 0,25 5-1,0-5 1,-8 10-1,0 13 17,-16 10-17,-34 0 1,-8 9 0,-41 1-1,-34-1 1,-16-28-1,8-28 1,83 5 0</inkml:trace>
  <inkml:trace contextRef="#ctx0" brushRef="#br0" timeOffset="26058.5693">17086 10746 0,'0'0'15,"0"0"1,0 9-1,-8 33 1,-8 33 0,-1 8 15,0-17-15,9-25-1,8-13 1,-8-14-1,8-14 1,25-46 0,8-47-1,16-10 1,9 10 0,-41 89-1,-1 4 1,9 4-1,0 38 1,-17 37 0,1 0-1,-9-18 1,8-19 15,-8-19-15,8-14-1,0-23 1,34-32 0,-9-1-1,-8 15 1,-1 13 0,-7 10-1,8 0 1,-9 18-1,17 28 1,0 19 0,-16 9-1,-9-18 1,-8-47 0</inkml:trace>
  <inkml:trace contextRef="#ctx0" brushRef="#br0" timeOffset="26358.9302">18070 10788 0,'34'19'16,"-26"-19"0,17 14-1,8-10 1,0 1 15,0 0-31,-8-1 31,-25-4-15</inkml:trace>
  <inkml:trace contextRef="#ctx0" brushRef="#br0" timeOffset="26578.9999">18128 11179 0,'9'18'15,"-9"-13"1,16-5 0,17-5-1,9-4 1,7-10 0,-49 19-1</inkml:trace>
  <inkml:trace contextRef="#ctx0" brushRef="#br0" timeOffset="26856.241">18724 10900 0,'25'4'15,"-25"-4"1,8 0 0,17-4-1,8 4 1,8-5 0,1-9 15,-1 5-16,-41 9 1</inkml:trace>
  <inkml:trace contextRef="#ctx0" brushRef="#br0" timeOffset="27339.6523">19179 10621 0,'8'27'15,"0"-27"1,1 10 0,15 4-1,18 14 1,-9-5 0,-17 5-1,-7 4 1,-18 10 15,-7 9-15,-26 1-1,-7-6 1,24-13 0,-8-15-1,16-4 1,17-4-1,-8-1 1,8-5 0,8 1-1,17 0 1,25-5 0,24-10-1,-74 10 16</inkml:trace>
  <inkml:trace contextRef="#ctx0" brushRef="#br0" timeOffset="27541.6333">19716 11021 0,'17'14'16,"-17"-10"-1,-8 6 1,-9 31 0,-24-8-1,41-33 1</inkml:trace>
  <inkml:trace contextRef="#ctx0" brushRef="#br0" timeOffset="28437.0058">21271 10141 0,'0'5'16,"0"-5"0,0 5-1,0 27 1,8 108-1,-24 37 1,8 23 0,-17-24-1,25-162 1,0-4 0,0-6-1,0-8 1,0-6-1,16-32 1,9 1 0,8 3 15,17-8-15,-1 4-1,-7 19 1,-9 23-1,8 14 1,-16 14 0,-17-5-1,-8 9 1,-8-4 0,-25 14-1,-8-14 1,-9-9-1,-8-15 1,8-8 0,17-10 15,17 4-15,16 10-1</inkml:trace>
  <inkml:trace contextRef="#ctx0" brushRef="#br0" timeOffset="28806.6322">21875 10509 0,'33'-5'16,"-25"5"-1,9 0 1,16 5 0,-8-10-1,-1 10 1,-24-5 0</inkml:trace>
  <inkml:trace contextRef="#ctx0" brushRef="#br0" timeOffset="29006.0955">21833 10858 0,'34'9'15,"-26"-9"1,33-5-1,34-9 1,-75 14 0</inkml:trace>
  <inkml:trace contextRef="#ctx0" brushRef="#br0" timeOffset="29401.2776">22644 10351 0,'58'14'16,"-33"-14"-1,24 4 1,17-8-1,1-1 1,-10 0 0,-57 5-1</inkml:trace>
  <inkml:trace contextRef="#ctx0" brushRef="#br0" timeOffset="29881.9999">22876 10179 0,'-9'28'16,"1"-5"-1,-17 37 1,-16 47-1,8-28 1,0-27 0,16-20-1,17 1 1,0-19 0,25 18-1,25 1 16,24-5-15,9 23 0,-9-14-1,-24 14 1,-34 5 0,-32 0-1,-59 14 1,1-29-1,24-41 1,50 0 0</inkml:trace>
  <inkml:trace contextRef="#ctx0" brushRef="#br0" timeOffset="39703.0363">9172 13165 0,'-9'-14'0,"9"14"32,-8-4-17,0-1 1,0-9 0,-9 9-1,9-4 1,-9 9-1,1 5 1,-17 27 0,8 38-1,-8 46 1,16 19 0,1 28-1,7-14 1,1-19-1,0-14 17,8-27-17,-8-47 1,8-28 0,-9-19-1,9 5 1</inkml:trace>
  <inkml:trace contextRef="#ctx0" brushRef="#br0" timeOffset="39920.6702">8709 13556 0,'24'23'15,"-15"-4"1,32 13-1,25 6 17,9-10-32,16-19 31,-91-9-15</inkml:trace>
  <inkml:trace contextRef="#ctx0" brushRef="#br0" timeOffset="40272.5906">9759 13491 0,'-8'-5'15,"8"10"1,-25 32 15,-17 42-15,1 19 0,25-10-1,16-27 1,24-10-1,18-28 1,7-28 0,-49 5-1</inkml:trace>
  <inkml:trace contextRef="#ctx0" brushRef="#br0" timeOffset="40603.0852">10305 13426 0,'0'9'16,"0"0"-1,-17 38 1,1 27-1,7 15 1,1-10 0,8-23-1,17-15 1,-9-13 0,0-14-1,0-14 1,-8 0-1</inkml:trace>
  <inkml:trace contextRef="#ctx0" brushRef="#br0" timeOffset="40836.7636">10040 13672 0,'50'-14'16,"-17"14"-1,16-14 1,26-4 0,8-6-1,-83 24 1</inkml:trace>
  <inkml:trace contextRef="#ctx0" brushRef="#br0" timeOffset="41101.168">10842 13323 0,'17'14'16,"-17"-4"0,25 31-1,-1 20 1,-15 27 0,-42 103-1,-25 4 1,58-195-1</inkml:trace>
  <inkml:trace contextRef="#ctx0" brushRef="#br0" timeOffset="43725.1653">11578 13454 0,'-8'0'32,"8"0"-17,0 0 1,0 0-1,0 0 1,17 0 0,7-5-1,26 5 1,0-9 0,-9 4-1,-8 0 1,-33 5-1</inkml:trace>
  <inkml:trace contextRef="#ctx0" brushRef="#br0" timeOffset="44047.3117">11744 13756 0,'0'0'16,"0"0"0,0 0-1,0 0 1,0 0-1,16 0 1,42-14 0,17-19-1,-75 33 1</inkml:trace>
  <inkml:trace contextRef="#ctx0" brushRef="#br0" timeOffset="47484.4863">12389 13161 0,'0'4'16,"0"-4"-1,0 0 1,8-4 0,9 4-1,16-10 1,8 15 0,0-5-1,-16 14 1,-16 9-1,-1 66 1,-50 13 0,1 9-1,25-97 1,7 0 0,1-4 15,8-6-16,0-4 1,8 5 0,17 0-1,8 4 1,9 5 0,-1 9-1,-16 10 1,-17 18-1,-16 5 1,-9 18 0,-8-13-1,9-19 1,-1-24 0,17-18-1,0 0 16,0 0-15</inkml:trace>
  <inkml:trace contextRef="#ctx0" brushRef="#br0" timeOffset="47964.2534">13050 13361 0,'0'0'0,"0"4"31,0 6-15,-8 22-1,0 19 1,0 0 0,-1-4-1,18-5 1,-1-10-1,8 1 1,9-14 0,8-1-1,-8-18 1,8-9 0,-8-24-1,-25 33 1</inkml:trace>
  <inkml:trace contextRef="#ctx0" brushRef="#br0" timeOffset="48215.8248">13001 13421 0,'8'0'16,"0"0"-1,9 5 1,8-1 0,16 1-1,-41-5 1</inkml:trace>
  <inkml:trace contextRef="#ctx0" brushRef="#br0" timeOffset="48831.5074">13671 13491 0,'8'-5'16,"-8"5"-1,8 0 1,25-4-1,25-1 1,17 0 15,-9 5-15,-8 0 0,8 0-1,-66 0 1</inkml:trace>
  <inkml:trace contextRef="#ctx0" brushRef="#br0" timeOffset="49162.6228">14523 13328 0,'16'0'16,"-8"0"-1,17 0 1,17-5-1,7-4 1,1 0 0,-1-10-1,-49 19 1</inkml:trace>
  <inkml:trace contextRef="#ctx0" brushRef="#br0" timeOffset="49680.0463">14812 13063 0,'-8'9'15,"-1"0"1,-15 43-1,-18 36 1,9-9 0,8-23-1,9-19 1,8-14 0,-1-4-1,18-5 1,15 5-1,10 4 1,7 9 0,8 6-1,-15-1 17,-18-5-17,1-4 1,-26 5-1,-15 4 1,-43 5 0,-7-28-1,16-23 1,58 9 0</inkml:trace>
  <inkml:trace contextRef="#ctx0" brushRef="#br0" timeOffset="51489.4033">17169 13114 0,'0'-5'15,"0"5"1,0 14 15,-8 42-15,-1 37-1,1 10 1,-8-15 0,-1-23-1,9-23 1,8-19-1,0-18 1,0-14 0,8-24-1,17-28 1,0 10 0,0 14-1,-17 14 1,8 9 15,-16 14-15,17 14-1,-9 28 1,0 4 0,1-13-1,-1-15 1,0-13-1,17-19 1,8-23 0,0 0-1,0 4 1,-8 5 0,-8 14-1,-1 5 1,-8 9-1,26 23 17,-10 47-17,-7 14 1,-17 4 0,0-32-1,16-28 1,-7-24-1,-9-4 1</inkml:trace>
  <inkml:trace contextRef="#ctx0" brushRef="#br0" timeOffset="51757.7987">17946 13328 0,'17'9'15,"-9"-9"1,9 0 0,16 0-1,0-4 1,8-1-1,-8-4 1,-33 9 0</inkml:trace>
  <inkml:trace contextRef="#ctx0" brushRef="#br0" timeOffset="52003.4482">18029 13519 0,'50'9'16,"-34"-4"0,9-5-1,25-5 1,8 0-1,0-4 1,-58 9 0</inkml:trace>
  <inkml:trace contextRef="#ctx0" brushRef="#br0" timeOffset="52651.7425">18980 12979 0,'17'-9'16,"-9"13"-1,-8-4 1,8 5 0,1 9-1,-9 5 1,-17 18 0,-8 9-1,0-4 1,1-9-1,15-15 1,1-4 0,0 5-1,16-5 17,17 14-17,16 14 1,9 4-1,-17 1 1,-17-1 0,-7-4-1,-18 5 1,-15 4 0,-9-14-1,8-9 1,0-14-1,8-9 1,9-15 0,8 10-1</inkml:trace>
  <inkml:trace contextRef="#ctx0" brushRef="#br0" timeOffset="52887.494">19443 13598 0,'-8'37'15,"0"-23"1,-25 19-1,-25 22 1,58-55 0</inkml:trace>
  <inkml:trace contextRef="#ctx0" brushRef="#br0" timeOffset="54550.5107">20833 12686 0,'-9'-5'15,"9"5"1,0 0 15,0 0-15,0 0-1,0 14 1,0 38 0,-8 55-1,8 4 1,-8-13-1,0-33 1,-1-18 0,9-20-1,0-8 1,0-14 0,0-5-1,0-14 1,17-14 15,16-19-15,8-4-1,9 5 1,-9 22 0,-8 15-1,1 18 1,-18 24-1,-8 4 1,-8 5 0,-16 14-1,-9 4 1,0-22 0,-8-15-1,0-9 1,8-10-1,-24-18 17,-1-18-17,25 9 1,25 23 0</inkml:trace>
  <inkml:trace contextRef="#ctx0" brushRef="#br0" timeOffset="55045.745">21379 13109 0,'0'-4'15,"0"4"1,0 0 0,16-5-1,17-9 1,17 0-1,-1 0 1,1 5 15,-25 0-15,-25 9 0</inkml:trace>
  <inkml:trace contextRef="#ctx0" brushRef="#br0" timeOffset="55313.9745">21312 13356 0,'0'-5'16,"9"5"-1,-1 0 1,17-4 0,33-10-1,33-19 17,-91 33-17</inkml:trace>
  <inkml:trace contextRef="#ctx0" brushRef="#br0" timeOffset="62643.658">22048 13202 0,'0'-4'16,"0"4"-1,0 0 1,0 0 0,0 0-1,0 4 1,0-4-1,9 5 1,16-5 0,24-5-1,26 1 1,-1-10 0,-16 5-1,-17 4 16,-8 0-15,-8-4 0,-25 9-1</inkml:trace>
  <inkml:trace contextRef="#ctx0" brushRef="#br0" timeOffset="62990.9241">22644 12891 0,'8'-5'15,"-8"5"1,8 5 15,17-1-15,25-4-1,16-9 1,17 0 0,-1-14-1,9-24 1,-16 14-1,-75 33 1</inkml:trace>
  <inkml:trace contextRef="#ctx0" brushRef="#br0" timeOffset="63608.3851">22942 12653 0,'-9'-4'16,"9"8"0,0 10-1,-8 33 1,-25 32-1,-8 9 1,16-18 0,0-14-1,9-19 1,7-18 0,1-5-1,8-5 1,0-4-1,17 4 17,32-4-17,9 9 1,25 9 0,16 10-1,-25 8 1,-16 15-1,-33 9 1,-17 75 0,-41-15-1,-16 1 1,-51-42 0,-15-42-1,-18-89 1,133 47-1</inkml:trace>
  <inkml:trace contextRef="#ctx0" brushRef="#br0" timeOffset="67347.3843">22156 9541 0,'25'19'31,"-17"-19"-15,17-5 0,16-4-1,17-5 1,17-9-1,24-5 1,33-5 0,-8 5-1,-25 5 1,17 4 0,17 1-1,-26-1 1,-16 1-1,-17 4 1,-32 4 0,-17 6 15,-1-1-15,-15 0-1,-9 5 1,0 0-1</inkml:trace>
  <inkml:trace contextRef="#ctx0" brushRef="#br0" timeOffset="74605.6547">9072 15180 0,'-8'0'15,"8"0"1,0 0 0,-8-5 15,-9 10-16,-16 4 1,0 9 0,0 6-1,8 4 1,9 9 0,-1 37-1,9 33 1,0 14-1,-1 23 1,-7 15 0,-9-11-1,-8-17 1,8-38 0,9-42-1,-1-42 1,17-9 15</inkml:trace>
  <inkml:trace contextRef="#ctx0" brushRef="#br0" timeOffset="74855.6351">8601 15873 0,'-8'0'15,"16"0"1,0 0 0,25-5-1,25-4 1,25-10 0,8-9-1,66-51 1,-157 79 15</inkml:trace>
  <inkml:trace contextRef="#ctx0" brushRef="#br0" timeOffset="75155.1301">9569 15384 0,'0'5'16,"-9"0"-1,1 22 1,-8 48 0,7 27-1,1 1 1,25-24 15,24-24-15,17-36-1,-58-19 1</inkml:trace>
  <inkml:trace contextRef="#ctx0" brushRef="#br0" timeOffset="75973.9095">10305 15426 0,'-9'-5'15,"1"1"1,0 4-1,-9 0 1,-24 4 0,-17 20-1,0 18 1,17 13 0,8 1-1,25-14 1,8-9-1,24-5 1,9-24 15,67-27-15,-1-61 0,8-51-1,-32-37 1,-17-9-1,-25 13 1,-41 154 0,-1 5-1,1 4 1,0 1 0,8 4-1,-9 9 1,-15 38-1,-18 97 1,9 23 15,0 29-15,8-20 0,25-152-1,9-6 1,-9-18-1</inkml:trace>
  <inkml:trace contextRef="#ctx0" brushRef="#br0" timeOffset="76369.4871">10925 15082 0,'0'0'15,"8"0"1,1 9-1,15 33 1,1 28 0,-8 23-1,-9 93 1,-41-5 0,-25 24-1,-33-47 1,0-51-1,91-107 1</inkml:trace>
  <inkml:trace contextRef="#ctx0" brushRef="#br0" timeOffset="76764.8962">11620 15459 0,'33'9'16,"-17"-9"15,17-5-15,17 5-1,0 0 1,-9 5 0,-41-5-1</inkml:trace>
  <inkml:trace contextRef="#ctx0" brushRef="#br0" timeOffset="77020.2273">11636 15705 0,'33'14'16,"-16"-14"-1,32 0 1,34-9 0,-83 9-1</inkml:trace>
  <inkml:trace contextRef="#ctx0" brushRef="#br0" timeOffset="77781.9131">12505 15561 0,'8'0'16,"-8"0"0,0 0-1,16 0 1,34-9 0,8-5-1,0 9 16,16-9-15,-8 0 0,1-4-1,-67 18 1</inkml:trace>
  <inkml:trace contextRef="#ctx0" brushRef="#br0" timeOffset="78446.7507">13141 15068 0,'0'0'0,"0"0"15,9 0 17,-1 0-17,17 9 1,-17 5 0,0 14-1,-16 23 1,-8 10-1,-1-15 1,0-18 0,9-5-1,8-13 1,-8-1 0,16 0-1,0 1 1,17-6-1,25 10 17,-1-4-17,-7 8 1,-1 1 0,-24 9-1,-9 14 1,-16 13-1,-25 15 1,-25 0 0,-8-19-1,16-23 1,25-23 0,25-5-1</inkml:trace>
  <inkml:trace contextRef="#ctx0" brushRef="#br0" timeOffset="79378.3815">13894 15193 0,'-17'10'15,"17"-10"1,-16 0-1,-9 4 1,-16 15 0,-25 18-1,-1 14 1,18 5 0,16 5-1,16-10 1,17-9-1,8 0 1,17-19 15,8-18-15,17-29 0,66-83-1,-9-65 1,-7-46-1,-26-15 1,-24 14 0,-59 201-1,-7 4 1,16 0 0,-17 4-1,9 6 1,0 8-1,-17 43 1,-16 51 0,-1 88-1,17 18 17,1 24-17,32-18 1,17-20-1,8-185 1,-33-5 0</inkml:trace>
  <inkml:trace contextRef="#ctx0" brushRef="#br0" timeOffset="83582.7436">17368 15147 0,'-9'0'16,"9"0"-1,0 5 1,0 13 15,-8 38-15,0 51-1,-9 5 1,9-19 0,0-42-1,8-23 1,-9-14 0,9-19-1,17-32 1,8-28-1,8-5 1,0-9 0,16 4-1,-15 24 1,-1 23 0,-9 14 15,1 28-16,-8 47 1,-1 9 0,1-1-1,-9-31 1,0-15 0,1-23-1,7-9 1,26-33-1,-1-9 1,0-10 0,-16 29-1,0 8 1,-9 15 0,-7 9-1,16 33 16,-1 50-15,-15 29 0,-9-24-1,8-27 1,0-29 0,0-27-1,-8-5 1</inkml:trace>
  <inkml:trace contextRef="#ctx0" brushRef="#br0" timeOffset="83883.0438">18286 15305 0,'0'-5'15,"0"5"1,0 0 15,0 0-15,0 0-1,0 0 1,8 0 0,8-4-1,17-1 1,9-4-1,-17 0 1,-25 9 0</inkml:trace>
  <inkml:trace contextRef="#ctx0" brushRef="#br0" timeOffset="84134.3689">18203 15603 0,'33'-19'16,"-17"15"0,9-10-1,17 0 1,15-5-1,10 0 1,-67 19 0</inkml:trace>
  <inkml:trace contextRef="#ctx0" brushRef="#br0" timeOffset="84417.7481">18782 15347 0,'33'-5'16,"-25"5"-1,25-4 1,9-1-1,-1 0 1,0-4 0,9-14-1,-50 23 1</inkml:trace>
  <inkml:trace contextRef="#ctx0" brushRef="#br0" timeOffset="84895.9407">19154 14979 0,'16'-9'16,"1"5"0,0 4-1,7 0 1,9 13-1,-16 15 1,-9 10 0,-16 31-1,-9-8 1,9-15 0,0-22-1,8-6 1,0 1-1,25 4 1,16 10 0,17 13 15,-17-4-15,-16 19-1,-17-6 1,-24 29-1,-17-5 1,-17-14 0,50-65-1</inkml:trace>
  <inkml:trace contextRef="#ctx0" brushRef="#br0" timeOffset="85165.3353">19931 15468 0,'17'33'16,"-9"-24"-1,-24 28 1,-18 37 0,-32-4-1,66-70 1</inkml:trace>
  <inkml:trace contextRef="#ctx0" brushRef="#br0" timeOffset="88836.8324">21122 14514 0,'0'14'16,"0"-14"-1,0 0 1,0 0 0,0 0-1,0 5 17,-8 18-17,8 38 1,0 41-1,0 24 1,-17 102 0,1-28-1,-9 18 1,-8-64 0,33-154-1,0 0 1,0-5-1,0 0 1,-8-4 0,8-14-1,8-10 17,-8-27-17,17-5 1,7 0-1,9-1 1,9-3 0,-1 17-1,9 6 1,-1 18 0,-7 23-1,-17 10 1,16 23-1,-16 23 1,-9 5 0,-16 4-1,-8 10 17,-17-14-17,-8 0 1,-8-14-1,-1-10 1,9-13 0,0 0-1,8-15 1,17-4 0,8-4-1,0 4 1</inkml:trace>
  <inkml:trace contextRef="#ctx0" brushRef="#br0" timeOffset="89499.9453">21726 15184 0,'8'5'16,"-8"-10"-1,25 1 1,16-6 0,34 1-1,8 0 1,-9 4 0,-8 5-1,0 9 16,-8-13-15,-58 4 0</inkml:trace>
  <inkml:trace contextRef="#ctx0" brushRef="#br0" timeOffset="89802.85">21767 15440 0,'9'0'16,"-9"0"15,24-5-15,26 1-1,24-15 1,-74 19 0</inkml:trace>
  <inkml:trace contextRef="#ctx0" brushRef="#br0" timeOffset="91928.7034">22909 14979 0,'0'-4'16,"0"4"0,0 0-1,0 0 1,-9 18 0,1 24-1,8 14 1,-8 14-1,0-14 1,16-5 0,-8-9-1,8 0 17,17-10-17,-9-9 1,9-18-1,8-10 1,25-22 0,0-20-1,8-13 1,-24 4 0,-9 0-1,-17 0 1,-16 5-1,-8 4 1,-9-13 0,-16 13-1,9 19 1,-1 15 15,-8 13-15,-9 4-1,1 5 1,16 10 0,9-10-1,7 5 1,9-14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19:06:36.554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22884 5020 0,'-50'13'16,"9"20"-1,-58 41 1,-25 57 0,-17 46 15,-16 60-31,0 33 31,-9 55-15,9 29-1,17 9 1,-9 27 0,33 15-1,8 9 1,17 19 0,25-1-1,33 10 1,17-23-1,40-24 1,26 1 0,41-19-1,33 4 17,33-13-17,9-10 1,32-23-1,17-14 1,33-19 0,17-9-1,16-28 1,25-4 0,0-42-1,17-5 1,7-42-1,18-9 1,7-29 0,-7-22-1,-1-28 1,0-14 0,17-33 15,-8-14-16,16-18 1,0-15 0,0-13-1,9-14 1,-1-14 0,9-10-1,-9-18 1,1-23-1,-9-24 1,-8-32 0,-17-37-1,-16-33 1,-17-33 0,-32-36-1,-26-29 16,-25-42-15,-24-50 0,-25-6-1,-16-4 1,-34 10 0,-8 4-1,-25-5 1,-16 5-1,-17-19 1,-25 5 0,-8-28-1,-24 5 1,-9 19 0,-17 18-1,-16 32 1,-25 33 15,-16 42-15,-34 33-1,-24 46 1,-50 46 0,-25 29-1,-33 23 1,1 13-1,-43 24 1,-7 9 0,-34 15-1,-7-6 1,-9 15 0,-9-1-1,-16 10 1,9 0 15,-26 23-15,9 14-1,8 9 1,0 10 0,0 0-1,0-1 1,9-4-1,8 0 1,7 5 0,1-5-1,0 9 1,0-4 0,17 9-1,7 0 1,9 18 15,9 10-15,7 28-1,9 42 1,-8 41 0,7 66-1,282-219 1</inkml:trace>
  <inkml:trace contextRef="#ctx0" brushRef="#br0" timeOffset="33074.4273">5624 5382 0,'-9'0'16,"9"0"0,0 0-1,0 0 1,0 0-1,0 0 1,0 0 0,-8 5-1,8-5 1,-8 9 0,-9 15-1,1 4 16,-1 4-15,1 10 0,8 0-1,-9 9 1,9 0 0,8 0-1,-9-13 1,9-1-1,9-5 1,-9-8 0,16 3-1,-7 1 1,7-9 0,1-10-1,-1-4 16,1-10-15,16-4 0,0-5-1,0-9 1,-8-5 0,8-5-1,-8-4 1,-1-9-1,-7-1 1,8-4 0,-17 9-1,0 0 1,-8 5 0,0 0-1,0 9 1,-8 5-1,8-1 17,-8 6-17,0-1 1,-1 10 0,1-1-1,-9 1 1,9 0-1,-8 4 1,-1 1 0,1-1-1,7 0 1,-16 10 0,-8 9-1,-16 9 1,16-9-1,0 5 1,24-10 15,9-9-15</inkml:trace>
  <inkml:trace contextRef="#ctx0" brushRef="#br0" timeOffset="49362.6079">5740 6331 0,'0'-4'16,"0"4"15,0 0-15,0 0-1,0 0 1,0 4 0,0 6-1,-25 97 1,0 79 0,25-186-1</inkml:trace>
  <inkml:trace contextRef="#ctx0" brushRef="#br0" timeOffset="52323.6403">5128 7685 0,'-17'-5'16,"17"5"-1,0 0 1,0 0 0,0 0-1,0 5 1,8-5 0,9-5-1,16 1 1,8-5-1,9 4 1,-1 5 0,-49 0-1</inkml:trace>
  <inkml:trace contextRef="#ctx0" brushRef="#br0" timeOffset="52672.8188">5649 7392 0,'-9'-5'16,"9"5"-1,0 0 1,0 0 0,0 5 15,0 46-16,-25 117 1,25-168 0</inkml:trace>
  <inkml:trace contextRef="#ctx0" brushRef="#br0" timeOffset="55977.0645">5706 7429 0,'0'-4'16,"0"4"-1,0 0 1,0 0 0,0 0-1,0 0 1,0 0-1,0 0 1,0 0 0,0 0-1,0 4 1,0 1 15,0 4-15,0 14-1,-8 5 1,8 0 0,0 0-1,0 0 1,0 9 0,-8 5-1,8 5 1,0-1-1,-8 1 1,8-1 0,-9-4-1,1 0 1,8-5 0,0-13 15,-8-1-16,8-14 1,0 0 0,0 1-1,0-1 1,0-4 0,0-1-1,0 1 1,0-5-1,0 5 1,0-5 0,0 0-1,0 0 1,0 0 0</inkml:trace>
  <inkml:trace contextRef="#ctx0" brushRef="#br0" timeOffset="57224.0001">5657 7499 0,'0'-5'16,"0"5"-1,0 0 1,0 0 0,0 0-1,0 0 1,0 0 0,0 0-1,0 5 1,0 0-1,8 9 17,-8 9-17,0 5 1,8 4 0,-16 6-1,8 13 1,0 9-1,0 1 1,0-10 0,0 0-1,0-18 1,0-5 0,0-5-1,0-5 1,0-4-1,0 0 17,0-4-17,-8-1 1,8-4 0,0-1-1,0 1 1,0-5-1,0-14 1,0-5 0,-8-13-1,8-10 1,0-9 0,-9-14-1,9-1 1,0 6-1,0 13 1,0 6 15,0-1-15,0 14 0,0 0-1,0 9 1,0 10-1,0-5 1,0 9 0,0 5-1,9 10 1,-9-10 0</inkml:trace>
  <inkml:trace contextRef="#ctx0" brushRef="#br0" timeOffset="59616.6103">17533 3447 0,'0'0'16,"0"0"-1,0 0 1,0 0 0,0 0-1,-8 5 1,8-1 0,0-4-1</inkml:trace>
  <inkml:trace contextRef="#ctx0" brushRef="#br0" timeOffset="59952.8702">18178 3419 0,'-8'0'15,"8"0"1,0 0 15,0 0-15</inkml:trace>
  <inkml:trace contextRef="#ctx0" brushRef="#br0" timeOffset="61645.0764">17500 3480 0,'16'-5'0,"-16"5"31,0 5-15,9 9-1,-9 14 1,8 27 0,0 20-1,17 18 1,-17 19 0,17 8-1,0-31 1,8-29-1,0-22 1,17 3 0,-1-27-1,1-18 1,24-38 15,1-23-15,-9 0-1,-8-5 1,-17-5 0,-16 10-1,0 0 1,-9 0 0,-7 5-1,-1 18 1,-8 9-1,0 10 1,0 0 0,0 9-1,-8 0 1,8 4 15,0 1-15,-9 9-1,-15 9 1,-26 29 0,-8 8-1,0 15 1,9-1 0,7-23-1,34-23 1,8-14-1</inkml:trace>
  <inkml:trace contextRef="#ctx0" brushRef="#br0" timeOffset="61877.7206">18294 3331 0,'25'4'16,"-25"6"0,8 13-1,8 47 1,9 41 0,33 99-1,-58-210 1</inkml:trace>
  <inkml:trace contextRef="#ctx0" brushRef="#br0" timeOffset="63758.1724">18302 3661 0,'8'0'16,"-8"5"-1,9 27 1,15 33 0,1 33-1,8 28 1,33 88 0,9-47-1,16 10 1,8-56-1,42-33 1,8-74 15,33-28-15,16-55 0,-8-20-1,-8-36 1,-8-1-1,-9-32 1,-41 9 0,-8-9-1,-25 14 1,-41 13 0,-17 24-1,-42 112 1,1-10-1,8 5 1,-8-4 0,0 4 15,8 0-15,-9 0-1,9 0 1,-16 0-1,-25 14 1,-34 23 0,-74 51-1,0 19 1,0 10 0,133-99-1,16-18 1</inkml:trace>
  <inkml:trace contextRef="#ctx0" brushRef="#br0" timeOffset="63971.6056">20527 3438 0,'58'74'16,"-9"24"0,42 93-1,-8 13 1,-83-204 0</inkml:trace>
  <inkml:trace contextRef="#ctx0" brushRef="#br0" timeOffset="65202.5786">11272 5364 0,'0'4'16,"0"-4"-1,0 0 1,0 0-1,-8 5 1,-8 18 0,-26 24-1,-7 13 1,-9-4 0,16-19-1,9 1 16,0-10-15,17-5 0,7-9-1,9-5 1,9 10 0,15-5-1,18 0 1,16-10-1,49-18 1,1 0 0,7-4-1,-7-6 1,-9-3 0,-24 17-1,-26 1 16,-16 4-15,-16 1 0,-9 4-1,-8 0 1</inkml:trace>
  <inkml:trace contextRef="#ctx0" brushRef="#br0" timeOffset="65583.6626">11372 5313 0,'0'0'16,"0"0"0,0 0-1,0 0 1,0 9 0,0 28-1,8 38 1,-8 27-1,8 14 1,-8 10 0,0 4-1,0-130 1</inkml:trace>
  <inkml:trace contextRef="#ctx0" brushRef="#br0" timeOffset="66798.927">11562 4587 0,'8'0'15,"-8"0"1,8 0 0,9 0 15,8-5-15,8 10-1,-8-5 1,-1 9-1,1-4 1,-25-5 0</inkml:trace>
  <inkml:trace contextRef="#ctx0" brushRef="#br0" timeOffset="67052.4326">11570 4759 0,'8'5'16,"1"-5"-1,-1 0 1,25 4-1,17 1 1,-50-5 0</inkml:trace>
  <inkml:trace contextRef="#ctx0" brushRef="#br0" timeOffset="67595.1188">12405 4233 0,'-8'-14'15,"0"10"1,0 4 0,-9-14-1,0 4 1,1 10 0,-1 0-1,-7 5 1,7 14-1,1 18 1,-1 9 0,17 6-1,-8 22 1,8 10 15,0 9-15,-9 5-1,-7-24 1,-1-14 0,9-13-1,-8-19 1,16-28 0</inkml:trace>
  <inkml:trace contextRef="#ctx0" brushRef="#br0" timeOffset="67862.1464">12025 4550 0,'41'4'15,"-32"1"1,24 4 0,8-9-1,9 0 1,-1 0 0,-49 0-1</inkml:trace>
  <inkml:trace contextRef="#ctx0" brushRef="#br0" timeOffset="68162.4787">12579 4433 0,'0'5'0,"0"-5"31,0 5-15,-8 9 0,0 9-1,-1 19 1,9 0 0,9-5-1,7-14 1,9-9-1,-25-14 1</inkml:trace>
  <inkml:trace contextRef="#ctx0" brushRef="#br0" timeOffset="68408.1092">12844 4457 0,'25'4'16,"-17"1"0,8 0-1,17 9 1,17 18 0,-17 1-1,0-10 1,-8-4-1,-25-19 1</inkml:trace>
  <inkml:trace contextRef="#ctx0" brushRef="#br0" timeOffset="68606.9103">13017 4331 0,'-8'14'16,"0"-9"-1,-17 27 17,-8 24-17,-8 23 1,8-9 0,33-70-1</inkml:trace>
  <inkml:trace contextRef="#ctx0" brushRef="#br0" timeOffset="68877.3089">13307 4196 0,'33'28'15,"-17"-9"17,9 27-17,0 38 1,-25 83 0,-50 52-1,50-219 1</inkml:trace>
  <inkml:trace contextRef="#ctx0" brushRef="#br0" timeOffset="86116.7072">11578 6248 0,'-8'-5'15,"8"5"1,0 0 0,0 0-1,-16 5 1,7-5 0,-24 14-1,0 0 1,-17 18-1,1 19 1,-9 0 0,17 10-1,8-5 1,-9 28 0,17-15 15,9-8-16,8-15 1,8 1 0,8-1-1,8 1 1,9-15 0,8-4-1,9-4 1,-9-20-1,8-13 1,0-19 0,1-9-1,-17 0 1,-9 9 0,-8 0-1,-8 5 16,-16-5-15,-17 0 0,-25 4-1,-8 15 1,-17 9 0,83 0-1</inkml:trace>
  <inkml:trace contextRef="#ctx0" brushRef="#br0" timeOffset="91163.4799">11024 7448 0,'-8'0'16,"8"0"15,0 0-15,0 0-1,8 0 1,1-5-1,7-4 1,9 0 0,16 4-1,1 0 1,-1 1 0,9-1-1,-1 5 1,-16 5-1,-8-1 1,0 10 0,-9 5-1,-16-1 17,-8 20-17,-17 22 1,-8-4-1,-25 0 1,9-5 0,-1-14-1,9-9 1,8 0 0,8-14-1,0-5 1,17-4-1,0 4 1,-1-4 0,1 0-1,16-1 1,1 1 15,15 4-15,18 0-1,24-9 1,25 10 0,-17-10-1,1 0 1,-17-5 0,-17 5-1,0 0 1,-8-5-1,-33 5 1</inkml:trace>
  <inkml:trace contextRef="#ctx0" brushRef="#br0" timeOffset="94485.8338">14614 4968 0,'-9'-4'16,"9"4"0,0 0-1,0 4 1,-8 6 0,-17 41 15,-16 37-16,8 33 1,16 0 0,25 88-1,50-41 1,75 27 0,-133-195-1</inkml:trace>
  <inkml:trace contextRef="#ctx0" brushRef="#br0" timeOffset="95450.5744">18773 5024 0,'0'5'16,"0"-5"-1,0 0 1,9 4 0,-1 10-1,25 19 1,8 18 0,-7 14-1,-10 28 1,-32 98 15,-91 79-15,-58 14-1,157-284 1</inkml:trace>
  <inkml:trace contextRef="#ctx0" brushRef="#br0" timeOffset="95952.0698">16904 5564 0,'-8'-5'16,"8"5"0,0 0-1,8 9 1,1 15-1,-26 87 1,-49 71 15,66-182-15</inkml:trace>
  <inkml:trace contextRef="#ctx0" brushRef="#br0" timeOffset="96682.7561">15664 5192 0,'-8'32'16,"8"-18"0,-9 37-1,9 24 1,0 9 0,17 4-1,-1-9 1,9-19-1,0-22 1,8-20 0,8-27 15,75-61-15,-8-37-1,-1-32 1,-32-10-1,-34 5 1,-49 23 0,-58 28-1,-25 37 1,-33 23 0,-9 29-1,-7 31 1,16 39-1,16 45 1,108-111 0</inkml:trace>
  <inkml:trace contextRef="#ctx0" brushRef="#br0" timeOffset="97512.6152">17649 4894 0,'0'14'16,"0"-14"-1,-17 18 1,-24 38 0,-50 61-1,-8 31 1,-9 1 15,17-9-15,83-131-1,8 5 1,0-9 0,8 9-1,17-10 1,25 1 0,24-10-1,25-9 1,17-4-1,-17-5 1,-24 9 0,-26 4-1,-16 1 1,-8 0 0,-8-1 15,-17 10-16</inkml:trace>
  <inkml:trace contextRef="#ctx0" brushRef="#br0" timeOffset="97827.7724">17624 4950 0,'8'0'16,"-8"0"-1,0 9 1,0 47 0,-8 111 15,8 66-16,-17 65 1,9-33 0,-8 19-1,16-284 1</inkml:trace>
  <inkml:trace contextRef="#ctx0" brushRef="#br0" timeOffset="98510.9383">14853 6215 0,'0'23'15,"0"-18"1,-8 14-1,-17 36 1,-8 43 0,8 88-1,17 0 1,49 24 0,34-52-1,-75-158 1</inkml:trace>
  <inkml:trace contextRef="#ctx0" brushRef="#br0" timeOffset="99027.2063">15680 6308 0,'-8'-5'16,"8"5"0,0 0-1,0 14 1,-8 56 0,0 135-1,-9 23 1,17-228-1</inkml:trace>
  <inkml:trace contextRef="#ctx0" brushRef="#br0" timeOffset="99374.4497">16284 6843 0,'8'28'16,"-8"-19"15,-16 47-15,-50 65 0,-17-9-1,83-112 1</inkml:trace>
  <inkml:trace contextRef="#ctx0" brushRef="#br0" timeOffset="100088.5594">17186 6201 0,'0'0'16,"-9"0"-1,-7 23 1,-34 66-1,-16 74 1,8 27 0,8 6 15,34-24-31,24-47 31,17-129-15,16-19-1,17-24 1,-8-4 0,-17 9-1,-17 5 1,-7 4 0,-9 5-1,-9-4 1,-7 13-1,-17 5 1,0 14 0,0 14-1,33-14 1</inkml:trace>
  <inkml:trace contextRef="#ctx0" brushRef="#br0" timeOffset="100471.2408">18079 6415 0,'49'9'16,"-16"19"15,34 10-15,-18 31-1,9 1 1,-50 46 0,-74 43-1,-99 22 1,165-181 0</inkml:trace>
  <inkml:trace contextRef="#ctx0" brushRef="#br0" timeOffset="101083.6496">14986 7401 0,'-17'10'15,"9"-6"1,0 15 0,-25 46-1,-1 42 1,1 130-1,42-27 1,24 13 0,74-88-1,-107-135 1</inkml:trace>
  <inkml:trace contextRef="#ctx0" brushRef="#br0" timeOffset="101467.1083">15341 8039 0,'0'0'16,"9"0"-1,-1 0 1,41-14 15,42-10-15,25-3-1,8-20 1,-124 47 0</inkml:trace>
  <inkml:trace contextRef="#ctx0" brushRef="#br0" timeOffset="101734.5531">16309 7476 0,'0'0'16,"0"9"-1,8 103 17,-8 69-17,0 38 1,-8-24 0,8-195-1</inkml:trace>
  <inkml:trace contextRef="#ctx0" brushRef="#br0" timeOffset="102052.2194">16739 8039 0,'0'9'16,"0"-9"0,0 14-1,-8 23 1,-34 79-1,-32-4 1,74-112 0</inkml:trace>
  <inkml:trace contextRef="#ctx0" brushRef="#br0" timeOffset="102761.231">17334 7643 0,'17'-4'16,"-9"-1"-1,9 10 1,16-1-1,16 10 1,1 9 15,-17 19-15,-16 0 0,-17 9-1,-9 15 1,-15-6-1,-26-4 1,-8 0 0,17-19-1,-9-14 1,17-14 0,17 10-1,7-14 1,18 4-1,32 10 1,17-5 0,24-19-1,18 0 17,-9-18-17,0-14 1,-91 37-1</inkml:trace>
  <inkml:trace contextRef="#ctx0" brushRef="#br0" timeOffset="103079.8851">18236 7387 0,'16'10'16,"1"-1"-1,8 28 1,8 33 15,16 37-15,-15 79-1,-51 28 1,-90 84 0,-100-14-1,207-284 1</inkml:trace>
  <inkml:trace contextRef="#ctx0" brushRef="#br0" timeOffset="115564.7049">10181 12802 0,'0'5'16,"0"-5"-1,0 5 1,16-1-1,34 15 1,90 18 0,34-14-1,82 5 1,26-14 15,24-9-15,33-10-1,25-4 1,24-10 0,26 1-1,32-10 1,9 23 0,8 1-1,9 4 1,-17 4-1,0-13 1,-17 4 0,-16-4-1,-25-14 1,-42-1 0,-49-13 15,-58 0-16,-99 23 1,-174 19 0,25-5-1</inkml:trace>
  <inkml:trace contextRef="#ctx0" brushRef="#br0" timeOffset="116196.563">14572 9378 0,'0'75'16,"8"37"-1,-8 162 1,17 94 0,-17 111-1,17 70 1,-1 55 0,1 57-1,-9 18 1,8 19 15,-7-5-15,16-28-1,-1-41 1,1-85 0,8-78-1,-8-117 1,-25-353-1,0 4 1,0-116 0,0 121-1</inkml:trace>
  <inkml:trace contextRef="#ctx0" brushRef="#br0" timeOffset="116724.0792">14614 9332 0,'-17'-5'15,"17"10"1,-17 4 0,-16 28-1,-58 66 1,-16 41-1,-9 19 1,0 0 0,25-19-1,42-60 1,49-84 0</inkml:trace>
  <inkml:trace contextRef="#ctx0" brushRef="#br0" timeOffset="116959.5843">14489 9430 0,'17'0'16,"0"4"-1,65 29 1,42 51-1,58 50 1,42 34 0,7-1-1,-231-167 1</inkml:trace>
  <inkml:trace contextRef="#ctx0" brushRef="#br0" timeOffset="117755.5712">17806 12230 0,'-8'-9'16,"8"9"0,0 0-1,0 0 1,0 0 0,8 0-1,8 14 1,17 18-1,17 15 1,16-1 15,9 6-31,7-1 32,-32-14-17,0-9 1,-17 0-1,-17-14 1,-7-10 0,-1 6-1,-50 46 1,-123 55 0,-149 122-1,314-233 1</inkml:trace>
  <inkml:trace contextRef="#ctx0" brushRef="#br0" timeOffset="120413.667">18195 13314 0,'-9'0'15,"9"0"1,0 0 0,0 0-1,0 0 1,9-5 0,-1-4-1,17-5 1,8-9-1,0-5 1,16 0 15,1 9-15,0 10 0,-1 14-1,1 13 1,8 34-1,-17 22 1,-8 14 0,-16-4-1,-1 0 1,-7-19 0,-1-28-1,0-9 1,-8-23-1,0-5 1</inkml:trace>
  <inkml:trace contextRef="#ctx0" brushRef="#br0" timeOffset="120662.9983">18939 13016 0,'-8'-4'16,"-1"13"-1,-57 61 1,-17 37 0,-49 83-1,-33 34 1,-25 36-1,190-260 1</inkml:trace>
  <inkml:trace contextRef="#ctx0" brushRef="#br0" timeOffset="121861.464">14250 13263 0,'0'5'16,"0"-5"-1,0 0 1,-9 0 0,-7 9-1,-9 14 1,8 14 0,1 1 15,-1-6-16,17-9 1,0-9 0,0 0-1,9-9 1,-1 0 0,17-15-1,0-18 1,8-9-1,0-19 1,-8 1 0,-9 17-1,-16 6 1,8-1 0,-16 5-1,8 5 16,-8 4-15,0 10 0,-1 4-1,1 15 1,-9 18 0,17-28-1</inkml:trace>
  <inkml:trace contextRef="#ctx0" brushRef="#br0" timeOffset="124138.2851">14614 12430 0,'-9'5'15,"9"-5"1,0 0-1,0 0 1,0 0 0,0 0-1,0 0 1,0 0 0,9 0-1,15-5 1,1 1-1,17 4 1,-1-10 0,-16 10-1,-1 0 17,-7 0-17,0-4 1,-17 4-1</inkml:trace>
  <inkml:trace contextRef="#ctx0" brushRef="#br0" timeOffset="124785.4958">14605 11886 0,'0'-14'15,"0"14"1,0 0-1,0 0 1,0 0 0,0 0-1,0 0 1,0 5 0,9-1-1,7 1 16,17 0-15,9-1 0,-9 6-1,8-1 1,-16 0 0,0 5-1,-9-9 1,1-1-1,-17-4 1</inkml:trace>
  <inkml:trace contextRef="#ctx0" brushRef="#br0" timeOffset="125417.7458">14580 11235 0,'0'9'16,"0"-9"0,0 0-1,0 0 1,0 0 0,0 0-1,9 5 1,-1-1-1,0 1 1,17 4 0,8 0-1,17 1 1,-17-1 0,0 0-1,0 1 1,-25-10-1,-8 0 17</inkml:trace>
  <inkml:trace contextRef="#ctx0" brushRef="#br0" timeOffset="126036.1906">14638 10676 0,'-8'-4'16,"8"4"-1,0 0 1,0 0 0,0 0-1,0 0 1,0 0 0,0 0-1,0 0 1,8 4-1,9 1 1,16 0 0,0 9 15,0-14-15,-8 4-1,-9 10 1,-7-9-1,-9-5 1</inkml:trace>
  <inkml:trace contextRef="#ctx0" brushRef="#br0" timeOffset="129540.2984">14539 10616 0,'8'-14'15,"-8"14"1,0 0 15,0-5-15,9-9 0,7 0-1,9 0 1,-8 10-1,-9-1 1,8 10 0,9 13-1,-25-4 1,0 19 0,-8 23-1,-9-10 1,1-13-1,8-10 1,-1-9 0,1-5 15,8-9-15,0 0-1,-8-4 1,8-6-1,0-8 1,8-1 0,-8 1-1,17-1 1,-9 10 0,0 4-1,0 5 1,1 0-1,-1 5 1,-8-1 0,0 6 15,0-1-15,-8 0-1,8-4 1,-9 0-1,1-15 1,0-8 0,0-1-1,8-4 1,0 9 0,0 4-1,0 1 1,0 9-1,0 0 1</inkml:trace>
  <inkml:trace contextRef="#ctx0" brushRef="#br0" timeOffset="133330.2217">15350 12695 0,'-9'33'16,"1"-28"0,8-1-1,0 6 1,0-1 0,0-9-1,-8 4 1,8-4-1,0 5 1,0-5 0,0 0-1,0 0 1,0 0 0,0 5 15,0-5-16,0 4 1,0 6 0,16 129-1,-16-139 1</inkml:trace>
  <inkml:trace contextRef="#ctx0" brushRef="#br0" timeOffset="135071.5798">14597 10025 0,'0'0'16,"0"0"-1,0 0 1,0 0 15,0 0-15,0 0 0,0 0-1,0 0 1,0 0-1,0 0 1,0 0 0,0 0-1,0 0 1,0 0 0,0 0-1,0 0 1,0 0-1,0 0 1,0 0 15,0 0-15</inkml:trace>
  <inkml:trace contextRef="#ctx0" brushRef="#br0" timeOffset="137901.2091">14705 9541 0,'-17'0'16,"17"0"0,0 0-1,-8 0 1,8 0-1</inkml:trace>
  <inkml:trace contextRef="#ctx0" brushRef="#br0" timeOffset="145743.6445">14655 10169 0,'-8'-4'15,"8"4"1,0 0 0,-9 0-1,9 0 1,0 0-1,0 0 1,0 0 0,-8 0-1,8 0 1,0 0 0,0 0-1,0 0 16,0 0-15,0 0 0,8 0-1,9 0 1,8 4 0,-9 1-1,17 0 1,0-1-1,0 1 1,-16 0 0,0-5-1,-1 9 1,-8-9 0,-8 0 15</inkml:trace>
  <inkml:trace contextRef="#ctx0" brushRef="#br0" timeOffset="146625.5202">14597 9699 0,'-8'5'31,"8"-5"-15,0 0-1,0 0 1,0 0 0,0 0-1,0 0 1,0 0-1,0 0 1,8 0 0,0-5-1,9 5 1,-1-4 0,17 4-1,1-5 1,-1 10-1,0-5 17,-17 0-17,1 4 1,-1-4 0,-7 0-1,-9 0 1</inkml:trace>
  <inkml:trace contextRef="#ctx0" brushRef="#br0" timeOffset="151476.2791">13960 12835 0,'8'-5'15,"-8"5"1,0 0-1,0 0 1,-8 0 0,8-4-1,-8-6 1,8 6 0,-8-1 15,8 0-16,-9 1 1,9-1 0,-8 0-1,8 5 1,-8-9 0,8 0-1,-8 4 1,8 0-1,0 5 1,0 10 0,0 32-1,8 55 1,-8-97 15</inkml:trace>
  <inkml:trace contextRef="#ctx0" brushRef="#br0" timeOffset="158473.3857">15424 9597 0,'0'5'16,"0"-5"-1,0 0 1,0 0 0</inkml:trace>
  <inkml:trace contextRef="#ctx0" brushRef="#br0" timeOffset="160805.0643">13977 11914 0,'-17'4'16,"17"-4"-1,0 0 1,0 0 0,0 0-1,0 0 1,0 0-1,0 0 1,0 0 0</inkml:trace>
  <inkml:trace contextRef="#ctx0" brushRef="#br0" timeOffset="161399.4629">15722 9406 0,'0'-79'16,"16"51"0,-7-74 15,-1 83-31,-8 19 15</inkml:trace>
  <inkml:trace contextRef="#ctx0" brushRef="#br0" timeOffset="163856.3357">16201 8504 0,'-8'-9'15,"8"13"1,-8 6-1,-9 17 1,-16 11 0,-8 17 15,0 6-15,-1 13-1,1-8 1,-1-1-1,9-10 1,0 6 0,0 4-1,0-4 1,8-6 0,1-13-1,-1 5 1,8-5-1,1-10 1,-1 1 0,1-10-1,-9 5 17,8 5-17,1-6 1,-9 6-1,8-5 1,-7 9 0,7-9-1,0 0 1,1-5 0,-1 5-1,1 0 1,-1 0-1,-8 0 1,9 4 0,-1-4-1,-7 5 1,-1 9 15,0-10-15,-8 10-1,-8 9 1,7-4 0,-7-10-1,8 0 1,0 5 0,0 0-1,0 0 1,-9 4-1,9-8 1,-8 4 0,8-1-1,-8 15 1,7-19 15,-7 5-15,8 0-1,0-5 1,-8 15 0,-1-1-1,1 5 1,0-10 0,-1 5-1,-7 10 1,7-5-1,1 9 1,0 0 0,-1-5-1,9-4 1,0 0 0,-8 4 15,-1 6-16,1 3 1,0-4 0,8-9-1,-9 14 1,1-9 0,16-15-1,-8 1 1,0-1-1,8 10 1,-8 4 0,-8 5-1,-1 15 1,-7-6 0,-1 5 15,0 5-16,-7 18 1,-1-4 0,0 18-1,-8-9 1,-1 14 0,-7-5-1,-50 75 1,25-23-1,-17 27 1,17-32 0,-1 0-1,18-33 1,-9-4 0,25-29-1,-1-8 16,10-15-15,7-13 0,42-57-1,8 1 1,0-5 0,0 0-1</inkml:trace>
  <inkml:trace contextRef="#ctx0" brushRef="#br0" timeOffset="167137.8861">26448 13109 0,'0'5'16,"0"0"-1,0 23 16,-33 116-15,8 102 0,9 131-1,-1 60 1,9 29 0,8-10-1,-17-14 1,-16-10-1,-33-22 1,-8-20 0,-25-41-1,8-28 1,0-51 0,8-93-1,83-177 16</inkml:trace>
  <inkml:trace contextRef="#ctx0" brushRef="#br0" timeOffset="167499.4263">26142 13537 0,'-91'84'15,"-16"28"17,-83 83-17,-17 33 1,-16 9 0,32-32-1,191-205 1</inkml:trace>
  <inkml:trace contextRef="#ctx0" brushRef="#br0" timeOffset="167732.5329">26415 13258 0,'108'42'15,"24"33"17,133 97-17,32 107 1,42 102 0,-339-381-1</inkml:trace>
  <inkml:trace contextRef="#ctx0" brushRef="#br0" timeOffset="182423.3515">5086 2275 0,'-91'32'15,"9"29"1,-125 88 0,-8 46-1,-58 121 1,58 80-1,25 102 1,82-1 0,42 15-1,41-33 1,42 19 0,49 0-1,41 65 16,42-28-15,58-10 0,16-45-1,50-39 1,33-26 0,41-39-1,50-36 1,42-56-1,24-42 1,50-47 0,8-37-1,8-42 1,0-46 0,1-74-1,-18-57 1,-24-92 15,-25-75-15,-33-117-1,-41-45 1,-25-57 0,-50-27-1,-41-52 1,-41 0-1,-42-32 1,-49-28 0,-50-56-1,-50 4 1,-33 1 0,-33 18-1,-32 38 1,-43 41-1,-65 38 17,-75 4-17,-91 14 1,-74 14 0,-83 15-1,-74 17 1,-59 94-1,-82 344 1,703 0 0</inkml:trace>
  <inkml:trace contextRef="#ctx0" brushRef="#br0" timeOffset="190005.6009">27978 5741 0,'-8'0'16,"8"0"-1,-17 0 1,-7 14 15,-18 18-15,-7 29-1,7 27 1,26-18 0,7-5-1,26 19 1,33-5 0,16-23-1,-66-56 1</inkml:trace>
  <inkml:trace contextRef="#ctx0" brushRef="#br0" timeOffset="190617.3976">30004 5713 0,'9'0'15,"-9"4"1,25 10-1,24 33 1,9 32 0,-25 23-1,-8 94 1,-99 8 0,74-204-1</inkml:trace>
  <inkml:trace contextRef="#ctx0" brushRef="#br0" timeOffset="191121.5756">28954 6257 0,'17'5'15,"-17"-5"1,8 4 0,-8 6-1,0 27 1,-50 74 0,50-111-1</inkml:trace>
  <inkml:trace contextRef="#ctx0" brushRef="#br0" timeOffset="192178.5924">27093 9355 0,'0'5'16,"0"0"0,0 13-1,-8 19 1,8 15-1,0-6 1,8 1 0,1-10 15,7-14-15,1-14-1,7-9 1,18-28-1,-1-18 1,-8-5 0,-16 0-1,-9 13 1,-8 10 0,-16-9-1,-9 9 1,-8 14-1,-9 14 1,42 0 0</inkml:trace>
  <inkml:trace contextRef="#ctx0" brushRef="#br0" timeOffset="193047.6658">28367 5736 0,'-8'5'16,"8"-1"-1,-9 24 17,-15 42-17,15 0 1,1-5-1,16 14 1,9-5 0,8-36-1,-1-20 1,1-18 0,17-28-1,-1-37 1,9-23-1,-26 13 1,-7 29 0,-9 13-1,-8 15 1,-25-1 0,-57 5 15,-26 23-16,-8 5 1,116-14 0</inkml:trace>
  <inkml:trace contextRef="#ctx0" brushRef="#br0" timeOffset="194062.709">29525 5759 0,'0'0'16,"0"5"0,-17 18-1,-8 24 1,-16 13 0,-17 24-1,17-5 1,16-42-1,17-4 1,8-24 0,8 10-1,33-5 1,26 4 0,-1-18-1,8 5 16,-24-5-15,-1-9 0,-16-1-1,-8-4 1,-8-9 0,-9 9-1,0-14 1,1 0-1,-18-18 1,1 8 0,0 11-1,8 8 1,-8 10 0,-1-1-1,-16 43 1,-8 116 15,9 158-15,24-307-1</inkml:trace>
  <inkml:trace contextRef="#ctx0" brushRef="#br0" timeOffset="198380.0674">25142 10053 0,'-9'5'16,"9"9"0,-8 18-1,8 24 1,17 46 0,40 66-1,-57-168 1</inkml:trace>
  <inkml:trace contextRef="#ctx0" brushRef="#br0" timeOffset="198995.7509">26969 9881 0,'-8'0'15,"8"0"1,0 0 0,0 0-1,0 0 1,0 0-1,17 5 1,24 13 0,17 24-1,-9 32 17,-24 71-17,-25-145 1</inkml:trace>
  <inkml:trace contextRef="#ctx0" brushRef="#br0" timeOffset="199514.871">26299 10365 0,'9'-5'16,"-9"5"-1,0 0 1,0 0 0,0 9-1,0-9 16</inkml:trace>
  <inkml:trace contextRef="#ctx0" brushRef="#br0" timeOffset="200908.9733">26415 10407 0,'-8'-5'16,"8"5"0,0-5-1,0 5 1,0 0-1,-8-4 1,8-1 0,0 0-1,-9 5 1,9-4 0,0 4-1,0 0 1,-8-5-1,8 5 1,0 0 15,0 0-15,0 0 0,0 5-1,8 18 1,-8 33-1,0-56 1</inkml:trace>
  <inkml:trace contextRef="#ctx0" brushRef="#br0" timeOffset="202303.2984">26663 9955 0,'-8'0'15,"8"0"1,0 5 15,0 14-15,0 8-1,0 15 1,0 14 0,17 14-1,-1-19 1,9-4 0,0-5-1,0-5 1,-1-19-1,1-18 1,0-9 0,16-14-1,-16-14 1,-8-19 0,-1-5 15,-16 10-16,-8 5 1,0-1 0,-17 5-1,0 10 1,0 4 0,-8 14-1,0 14 1,-17 23-1,1 19 1,49-42 0</inkml:trace>
  <inkml:trace contextRef="#ctx0" brushRef="#br0" timeOffset="206442.2385">27259 9295 0,'8'-5'16,"-8"5"-1,0 0 1,0 0 0,0 0-1</inkml:trace>
  <inkml:trace contextRef="#ctx0" brushRef="#br0" timeOffset="207356.0893">27333 9211 0,'0'0'16,"0"0"-1,0 0 1,0 0 0,0 0 15,0 0-15,0 0-1,0 0 1,0 0-1,0 0 1,0 0 0,0 0-1,0 0 1,0 0 0,0 0-1,0 0 1,0 0-1,0 0 1,0 0 0,0 0 15,0 0-15,0 0-1,0 0 1,0 0-1,0 0 1,0 0 0,0 0-1,0 0 1,0 0 0,0 0-1,0 0 1,0 0-1,0 0 1,0 0 0,0 0-1,0 0 17,0 0-17</inkml:trace>
  <inkml:trace contextRef="#ctx0" brushRef="#br0" timeOffset="214120.9486">25505 10481 0,'-8'9'15,"8"-9"1,0 0-1,0 0 1,0 0 0,8-4-1,-8 4 1,9-5 0,7-4-1,-7-1 1,15 1-1,18-10 1,-1 6 0,0 8-1,-8-4 1,1 4 0,-34 5 15</inkml:trace>
  <inkml:trace contextRef="#ctx0" brushRef="#br0" timeOffset="214868.321">25993 10039 0,'-8'-5'16,"8"5"-1,0 0 1,0 0 0,0 0-1,0 0 16,0 0-15,0 0 0,8 0-1,1 0 1,7 5 0,1 0-1,-1 13 1,1 1-1,-1 9 1,-16 4 0,-8 10-1,-8 28 1,-9 0 0,0 0-1,-16-5 16,16-9-15,8-29 0,9-8-1,0-5 1,8-5 0,0 1-1,0-10 1,8 0-1,9 0 1,16-14 0,0 4-1,16 1 1,-7 14 0,-42-5-1</inkml:trace>
  <inkml:trace contextRef="#ctx0" brushRef="#br0" timeOffset="215465.0486">25166 11323 0,'33'-14'15,"-16"5"1,24-1-1,26-8 1,23-10 0,35-5-1,90-22 1,-9-1 0,26 0-1,-9-5 1,9-4-1,-26-5 1,18 10 15,-9-5-15,-215 65 0</inkml:trace>
  <inkml:trace contextRef="#ctx0" brushRef="#br0" timeOffset="217811.292">23148 2410 0,'0'0'16,"0"0"-1,-8 0 1,-17 0 0,-82 28 15,-25 46-16,-42 52 1,17 50 0,-17 38-1,33 24 1,9 27 0,8 14-1,8 65 1,9 24-1,8 23 1,-1-1 0,9 20-1,9 8 1,7 38 0,9 0-1,0 5 16,8-1-15,33 5 0,9-37-1,24-14 1,33-46 0,25-19-1,17-51 1,25-19-1,24-37 1,17-24 0,24-41-1,9-23 1,42-47 0,-9-47-1,16-37 16,-7-32-15,7-42 0,1-24-1,-1-18 1,-7-9 0,-9 14-1,-17 9 1,1 18-1,-17 10 1,-34 18 0,-15 10-1,-42 14 1,-17 13 0,-82 1-1,8 0 1,0-1 15,-8-8-15,8 4-1</inkml:trace>
  <inkml:trace contextRef="#ctx0" brushRef="#br0" timeOffset="218224.7527">24596 10765 0,'8'0'15,"-8"0"1,0 4 0,17-4-1,7 5 1,26 14-1,16 9 17,17-1-17,-17 1 1,-16-9 0,-17-5-1,-8 0 1,-9-5-1,-16 24 1,-66 97 0,-66 42-1,-17 5 1,149-177 0</inkml:trace>
  <inkml:trace contextRef="#ctx0" brushRef="#br0" timeOffset="219854.5476">23157 3819 0,'0'84'15,"-9"-47"1,18 38-1,-1 22 1,9 34 0,24 87-1,17-13 17,24 23-17,9-33 1,33-18-1,17-28 1,24-28 0,26-23-1,15-19 1,26-14 0,-9-14-1,9-5 1,-1-13-1,1-5 1,-9-5 0,1 0-1,-18 1 1,-7-1 15,-9 10-15,0-1-1,-16 15 1,-9-15 0,-16 15-1,-8-1 1,-9 15 0,0 4-1,-16-5 1,-8 1-1,-9-19 1,-8 0 0,-17-15-1,-74-27 1,0 0 15,9 0-15,-9 0-1,0 0 1,0 0 0,8 0-1,-8 0 1,-8 0 0,8-9-1,-9-5 1,1 0-1,8 5 1,-8-5 0,8 5-1,0-10 1,0 19 15</inkml:trace>
  <inkml:trace contextRef="#ctx0" brushRef="#br0" timeOffset="220585.9814">28003 6378 0,'0'9'16,"0"-9"0,0 0-1,0 10 16,8-1-15,1 14 0,15-4-1,-7 4 1,16 0 0,-8-4-1,-9-1 1,1 1-1,-17 4 1,-58 84 0,-58 24-1,116-131 1</inkml:trace>
  <inkml:trace contextRef="#ctx0" brushRef="#br0" timeOffset="225238.5419">28499 6406 0,'0'-5'16,"0"5"0,0 0-1,0 5 1,0-5 0,0 0-1,0 4 1,0 10-1,9 38 1,-1 41 0,-8 46 15,-8 103-15,-1-14-1,-16 33 1,1-24-1,-9 9 1,-1-32 0,1-32-1,25-47 1,16-79 0,-8-56-1</inkml:trace>
  <inkml:trace contextRef="#ctx0" brushRef="#br0" timeOffset="225685.6013">28532 6406 0,'-8'4'16,"8"1"-1,-8 9 17,-9 14-17,-32 42 1,-18 23-1,1-14 1,17-19 0,49-60-1</inkml:trace>
  <inkml:trace contextRef="#ctx0" brushRef="#br0" timeOffset="225902.9804">28491 6420 0,'41'9'32,"26"61"-17,81 69 1,-7 66-1,-141-205 1</inkml:trace>
  <inkml:trace contextRef="#ctx0" brushRef="#br0" timeOffset="231221.6393">25133 10002 0,'0'0'15,"0"0"1,0 0 0,0 0-1,0 0 1,0 0-1,-8 23 1,-17 19 0,17 18-1,0-8 17,-1-1-17,1 33 1,16-1-1,9 1 1,16 0 0,17-19-1,8-5 1,-58-60 0</inkml:trace>
  <inkml:trace contextRef="#ctx0" brushRef="#br0" timeOffset="232002.8577">26870 10593 0,'0'-14'15,"0"14"1,0 4 0,0 29-1,0 51 1,8 106 15,9 48-15,8 50-1,8 28 1,8-4 0,0-19-1,-16-14 1,-8-32 0,-1-70-1,-16-177 1</inkml:trace>
  <inkml:trace contextRef="#ctx0" brushRef="#br0" timeOffset="232535.637">27011 10658 0,'-17'-5'16,"17"5"0,0 0-1,0 0 1,-8 5 15,-17 9-15,-8 37-1,-58 84 1,17 9 0,-17 28-1,33-28 1,58-139-1,0-5 1</inkml:trace>
  <inkml:trace contextRef="#ctx0" brushRef="#br0" timeOffset="232753.7373">26928 10611 0,'16'14'15,"18"28"1,40 88 0,42 66-1,-116-196 1</inkml:trace>
  <inkml:trace contextRef="#ctx0" brushRef="#br0" timeOffset="531969.8773">23198 5638 0,'-8'0'0,"8"0"31,0 0-16,0 0 1,0 0 0,8 0-1,0 0 1,17 5 0,16 4-1,26 1 1,32-10-1,25-5 1,17-4 0,7 4-1,1-4 1,8-1 0,9-4-1,-26-4 16,9-15-15,-16-4 0,-18-14-1,-24 0 1,-16-19 0,-17-5-1,-25-4 1,-8 19-1,-25-1 1,-9-8 0,-24-1-1,-41-9 1,-25 9 0,-26 28-1,-23 0 1,-1 28 15,0 19-15,-107 4-1,32 10 1,-7 23 0,40 18-1,26 19 1,58 14-1,16 19 1,41 0 0,17 18-1,33 0 1,16-4 0,26-1-1,32-13 1,58-14 15,108-52-15,108-74-1,82-69 1,-430 97 0</inkml:trace>
  <inkml:trace contextRef="#ctx0" brushRef="#br0" timeOffset="534458.8234">27664 16236 0,'0'0'16,"0"0"15,0 0-15,0 0-1,-8 9 1,-17 70 0,0 33-1,-8 18 1,25-98 0,8-13-1,-9-5 1,9-9-1,9-5 1,32-79 0,9-19-1,24-37 1,1 19 0,-51 102-1,1 4 16,-8 10-15,16 19 0,0 32-1,-8 42 1,-9 5 0,-7-19-1,7-19 1,-8-22-1,9-24 1,-1-14 0,26-33-1,16-27 1,-9-1 0,1 10 15,-9 4-31,-16 15 31,0 13-15,-17 10-1,9 18 1,-1 42 0,-8 28-1,1 1 1,-9-11-1,0-17 1,8-39 0,0-13-1,-8 0 1</inkml:trace>
  <inkml:trace contextRef="#ctx0" brushRef="#br0" timeOffset="534792.3912">28714 16296 0,'0'0'16,"0"0"-1,0 0 1,9 0 0,32-5-1,9 1 1,16-1 0,0 5-1,-25 0 16,-8 5-31,-33-5 32</inkml:trace>
  <inkml:trace contextRef="#ctx0" brushRef="#br0" timeOffset="535092.5618">28814 16487 0,'8'0'16,"-8"0"0,0 0-1,8 0 1,17 0-1,0-5 17,16-4-17,17-14 1,-58 23 0</inkml:trace>
  <inkml:trace contextRef="#ctx0" brushRef="#br0" timeOffset="535643.1982">29359 15919 0,'25'9'16,"-17"-9"-1,1 0 1,24 5-1,16 4 17,9 10-17,8 9 1,-8 0 0,-25 4-1,-8-4 1,-25 10-1,-8 3 1,-25 25 0,-17-11-1,9-3 1,8-11 0,16-13-1,1-14 1,16 5-1,8 4 1,42 10 15,8-1-15,24-13 0,1-19-1,0-33 1,-83 33-1</inkml:trace>
  <inkml:trace contextRef="#ctx0" brushRef="#br0" timeOffset="536172.9241">30327 15882 0,'8'0'0,"-8"0"32,9 5-17,24 4 1,16 14-1,17 10 1,9-1 0,-9 1-1,-8 4 1,-25-14 0,-8 1-1,-25 4 1,-17 18-1,-24 19 1,-58 70 0,-9-19-1,-16 1 17,25-24-17,91-89 1,-1-4-1,1 0 1,8 0 0</inkml:trace>
  <inkml:trace contextRef="#ctx0" brushRef="#br0" timeOffset="536755.0908">31080 16147 0,'8'14'15,"-8"-14"17,0 0-17,0 0 1,0 0-1,0 14 1,8 5 0,9 13-1,-1-4 1,17 0 0,9-9-1,-1-15 1,-16-4-1,16-9 1,1-14 0,-18-19-1,-7-5 1,-17 15 15,-8-5-15,-17-5-1,0 14 1,-8 14 0,8 14-1,-16 14 1,-1 18 0,9-4-1,33-28 1</inkml:trace>
  <inkml:trace contextRef="#ctx0" brushRef="#br0" timeOffset="541278.2055">23645 13151 0,'-25'5'16,"25"-5"0,-8 0-1,-1 0 1,1-5-1,0 5 1,-1 0 0,9 0-1,-8 0 1,8 0 0,-8 0-1,8 0 1,0 0 15,0-4-15,0-6-1,8-18 1,9-4 0,8-19-1,8-47 1,8 0-1,9-13 1,24-89 0,0 0-1,9-14 1,8 0 0,8 4-1,1 10 1,-1 5 15,8 18-15,1-9-1,-9 0 1,9-10 0,-9-18-1,8-4 1,1-5-1,-9-5 1,17 0 0,8 0-1,-8-10 1,16 1 0,0-9-1,1-1 1,7 5 15,1 0-15,0 14-1,-9 5 1,8 9 0,-7 19-1,-1 4 1,0 5-1,1 9 1,-9 0 0,-8 5-1,-17-5 1,8 5 0,-16 5-1,-8 27 1,-17 19 15,-8 28-31,-17 28 31,-41 70-15,0-5 0,0 0-1,0 4 1,0-4-1,0 0 1,0 5 0,0-5-1,0 0 1,0 5 0,-8-5-1,0 4 1,8-4-1</inkml:trace>
  <inkml:trace contextRef="#ctx0" brushRef="#br0" timeOffset="541740.2573">27226 5299 0,'8'-5'16,"-8"5"-1,0 0 1,8-5 0,17-13-1,83-47 1,32-10-1,26-18 1,7 0 0,-7 5 15,-18 18-15,-15 9-1,-26 24 1,-107 42-1,0 4 1,9 10 0,-9 51-1,-75 195 1,-74 144 0,149-409-1</inkml:trace>
  <inkml:trace contextRef="#ctx0" brushRef="#br0" timeOffset="547557.3139">21478 14449 0,'0'-4'15,"0"4"1,0 0-1,0 0 1,0 0 0,0 0-1,0 0 1,0 0 0,0 0-1,0 0 1,16 0-1,9-5 17,25 5-17,16-5 1,41-9 0,18-4-1,23-10 1,101-9-1,-26-5 1,41 4 0,-15 6-1,7-1 1,0 1 0,1 4-1,16 0 1,8 9-1,8 1 17,9 4-17,16-5 1,1 10 0,7 0-1,1 4 1,-1-4-1,1-1 1,-1-4 0,9 0-1,0-9 1,8-5 0,-8-4-1,8-1 1,0 0-1,0-4 1,0 0 15,-8 0-15,0 9 0,-9 9-1,-16 10 1,-16 4-1,-26 5 1,-32 5 0,-25 9-1,-42-5 1,-165-9 0,0 0-1,8 0 1,1-14-1,-1-4 1,-8 18 0</inkml:trace>
  <inkml:trace contextRef="#ctx0" brushRef="#br0" timeOffset="548043.9934">32064 13286 0,'-9'0'16,"9"0"0,0 0-1,0 0 1,0 0 0,0 0-1,42 23 1,41 24-1,74 32 17,0 0-32,16 0 15,-24-9 17,-140-65-17,-9-5 1,8 4-1,-8-4 1,0 5 0,-25 4-1,-49 10 1,-117 23 0,-90 18-1,-141 52 1,-107 37-1,529-149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19:10:49.965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13274 5643 0,'-17'-14'16,"17"14"15,0 0-15,0 0-1,0-5 1,0 5 0,0 0-1,-8 0 1,8 5 0,-8 9-1,8 9 1,-9 5-1,9 0 1,0 0 0,9 4-1,7 1 1,1 0 15,8-6-15,8 6-1,0-24 1,0-4 0,0 0-1,0-5 1,0-14 0,-8-5-1,8-9 1,-8-4-1,-9-10 1,-7 0 0,-9 5-1,0-5 1,-17 5 0,-8-5 15,-8 5-16,8 4 1,-8 14 0,8 5-1,1 14 1,-18 5 0,9 14-1,0 13 1,8-4-1,25-28 1</inkml:trace>
  <inkml:trace contextRef="#ctx0" brushRef="#br0" timeOffset="1294.9059">13398 6601 0,'0'0'16,"0"0"-1,0 0 1,0 10-1,0 13 1,-8 56 0,-9 135-1,17-214 1</inkml:trace>
  <inkml:trace contextRef="#ctx0" brushRef="#br0" timeOffset="6397.6399">18790 5522 0,'0'-5'15,"0"5"1,0 0 0,0 0-1,0 0 1,0 0 0,0-4 15,25-15-31,16 10 31,1-10-15,7 14-1,-8-4 1,1 14 0,-9 4-1,-17 10 1,1 4-1,-17 0 1,-17 19 0,-7 5-1,-9-1 1,-1-18 0,10-5-1,7-4 1,1-5 15,7-5-15,1-4-1,0 4 1,0-4 0,8-1-1,0-4 1,0 5-1,24 4 1,9 1 0,17-6-1,0-4 1,8 0 0,-9-4-1,1 4 1,-17 0 15,0 4-15,-33-4-1</inkml:trace>
  <inkml:trace contextRef="#ctx0" brushRef="#br0" timeOffset="7661.7661">9701 10281 0,'0'-19'0,"0"19"15,0 0 17,0 0-17,8-4 1,9 4-1,8-5 1,16-4 0,25-5-1,17 9 1,0 0 0,-1-4-1,-16 9 1,17 0-1,-17-4 1,0 4 0,-66 0-1</inkml:trace>
  <inkml:trace contextRef="#ctx0" brushRef="#br0" timeOffset="8426.9981">10751 9625 0,'17'5'16,"-9"-5"0,0 4-1,34 1 1,7 4 15,9 5-15,-16 9-1,-9 19 1,-25 10 0,-16 22-1,-34 84 1,-7-23 0,-17 0-1,57-130 1,9-5-1,-8 0 1,8 0 0,8 0-1,1 0 1,24-10 15,8 10-15,9 5-1,-1 9 1,-7 5 0,-1 36-1,-16 24 1,-25 1 0,-17 22-1,-16-9 1,8-37-1,1-19 1,15-28 0,1-13-1,8 4 1</inkml:trace>
  <inkml:trace contextRef="#ctx0" brushRef="#br0" timeOffset="8760.9509">11587 10304 0,'-9'10'15,"9"-10"1,0 0 0,0 0-1,0 0 16,0 0-15,0 0 0</inkml:trace>
  <inkml:trace contextRef="#ctx0" brushRef="#br0" timeOffset="9689.3412">12273 9960 0,'0'0'15,"0"0"1,-8 14 0,0 14-1,-9 28 1,0 4 15,17 5-15,9 14-1,7 10 1,9-6 0,8-13-1,0-28 1,0-9-1,9-5 1,-9-28 0,16-10-1,9-36 1,-8-24 0,-9-14-1,-8-9 1,-16 5 15,-9 18-15,-16-4-1,-17-10 1,-8 9 0,0 24-1,-17 14 1,-8 18-1,0 19 1,-8 19 0,0 18-1,25 19 1,41-56 0</inkml:trace>
  <inkml:trace contextRef="#ctx0" brushRef="#br0" timeOffset="10152.955">11967 9904 0,'-41'42'0,"24"-14"16,-57 56 15,8 13-15,-17 15-1,17 4 1,0-4-1,24-14 1,50-98 0,-8 0-1</inkml:trace>
  <inkml:trace contextRef="#ctx0" brushRef="#br0" timeOffset="10437.5776">11570 10127 0,'-8'5'16,"8"-5"-1,0 5 1,8 9-1,9 23 1,32 23 0,50 66-1,9 18 1,-108-144 0</inkml:trace>
  <inkml:trace contextRef="#ctx0" brushRef="#br0" timeOffset="11220.4863">13356 10160 0,'17'0'32,"-9"0"-17,25 5 1,9-1-1,16-4 1,8 5 0,16 0-1,-7-5 1,-17 0 0,8 0-1,-66 0 1</inkml:trace>
  <inkml:trace contextRef="#ctx0" brushRef="#br0" timeOffset="11501.3955">13662 9937 0,'0'9'15,"0"5"1,9 60 0,-9 108-1,-9 27 1,18-9-1,-9-200 1</inkml:trace>
  <inkml:trace contextRef="#ctx0" brushRef="#br0" timeOffset="12081.7465">14382 9779 0,'17'-5'15,"-9"10"1,17-1-1,16 15 1,9 9 0,-9 4-1,-8 5 1,0 15 0,-25 8 15,-16 1-31,-17 13 31,-16-13-15,-9-6-1,9-17 1,16-6 0,9-13-1,-1-10 1,17 0-1,8 5 1,25 5 0,17-5-1,33 4 1,8-4 0,-91-14-1</inkml:trace>
  <inkml:trace contextRef="#ctx0" brushRef="#br0" timeOffset="12382.2401">15441 10006 0,'33'0'16,"-25"-4"0,25 4-1,17 0 1,7 0 0,-7 4-1,-9-4 1,-16 0-1,-25 0 17</inkml:trace>
  <inkml:trace contextRef="#ctx0" brushRef="#br0" timeOffset="12597.7716">15515 10211 0,'0'19'16,"8"-19"0,17 9-1,25 5 1,8-14 0,33-5-1,-91 5 1</inkml:trace>
  <inkml:trace contextRef="#ctx0" brushRef="#br0" timeOffset="13162.9262">16325 9895 0,'-8'4'16,"8"1"0,-8 18-1,0 24 1,8 9 0,0-5-1,8 23 1,17 1-1,16-29 1,0-18 0,1-18 15,-9-15-15,8-18-1,1-15 1,-18-17-1,-15 3 1,-9 6 0,0 4-1,-9 9 1,-15-4 0,-10 19-1,1 8 1,9 10-1,-9 14 1,24-9 15,9-5-15</inkml:trace>
  <inkml:trace contextRef="#ctx0" brushRef="#br0" timeOffset="13493.9685">17095 9997 0,'16'0'15,"-16"0"1,25-4 0,16-1 15,17-4-15,0-1-1,0-4 1,0-9-1,-58 23 1</inkml:trace>
  <inkml:trace contextRef="#ctx0" brushRef="#br0" timeOffset="13778.7748">17310 9737 0,'-9'4'16,"9"1"-1,0 23 17,9 37-17,-9 56 1,8 0-1,-8-28 1,16-42 0,-16-51-1</inkml:trace>
  <inkml:trace contextRef="#ctx0" brushRef="#br0" timeOffset="14293.0952">17690 9658 0,'25'4'0,"-17"-4"31,17 10-15,8 3-1,17 11 1,-9 13 0,0 5-1,-16 9 1,-17 9 0,-24 20-1,-34 8 1,1-18-1,-1-14 1,17-29 0,16-3-1,9-15 1,0-4 15,24 9-15,34-10-1,33 6 1,99-15 0,-17-23-1,-165 28 1</inkml:trace>
  <inkml:trace contextRef="#ctx0" brushRef="#br0" timeOffset="14590.7728">18807 9830 0,'33'4'15,"-25"-4"1,33 0 0,9 0-1,-1 0 1,9 5 0,-16 9-1,-42-14 1</inkml:trace>
  <inkml:trace contextRef="#ctx0" brushRef="#br0" timeOffset="14843.1116">18939 10188 0,'33'-5'16,"-17"5"0,26 5-1,16 0 1,24-10 0,26-18-1,-108 23 1</inkml:trace>
  <inkml:trace contextRef="#ctx0" brushRef="#br0" timeOffset="15406.9172">19625 9602 0,'25'0'16,"-17"0"0,9 0-1,33 4 1,-1 6 0,9 4-1,0 9 1,-8 5-1,-26 4 1,-15 6 0,-9-1-1,-25 28 1,-17 14 0,-7-9-1,-1-10 1,-8 5 15,25-27-15,0-6-1,17-4 1,7-5 0,9-4-1,17 14 1,66-6-1,82 20 1,75-38 0,-240-9-1</inkml:trace>
  <inkml:trace contextRef="#ctx0" brushRef="#br0" timeOffset="17667.2738">19774 8955 0,'-8'-9'16,"8"9"-1,0 0 1,0 0 0,0 0-1,0 9 1,0 33 0,16 102 15,-16 14-16,17 33 1,-9-19 0,-8-153-1,0-19 1</inkml:trace>
  <inkml:trace contextRef="#ctx0" brushRef="#br0" timeOffset="17931.4229">19873 8974 0,'-8'0'16,"8"0"-1,-16 9 16,-17 10-15,-17 18 0,0 5-1,25-19 1,25-23 0</inkml:trace>
  <inkml:trace contextRef="#ctx0" brushRef="#br0" timeOffset="18067.0662">19758 8988 0,'66'14'16,"8"14"-1,116 65 1,-190-93 0</inkml:trace>
  <inkml:trace contextRef="#ctx0" brushRef="#br0" timeOffset="20127.858">9800 12467 0,'-8'0'16,"8"0"-1,0 0 1,0 0 0,0 0-1,0 0 17,0 0-17,8 0 1,9 0-1,24 0 1,25-9 0,50-19-1,-17 0 1,-16 14 0,-17 0-1,-16 10 1,-1-10-1,-49 14 1</inkml:trace>
  <inkml:trace contextRef="#ctx0" brushRef="#br0" timeOffset="20791.0014">10727 11784 0,'24'14'16,"-7"-14"-1,16 13 1,8 6-1,17 4 1,-16 5 0,-18 9-1,-15 15 1,-18 96 0,-32-8 15,-9 4-16,34-130 1,8 0 0,-1-9-1,9-1 1,9 6 0,15-1-1,26 0 1,0 15-1,8 13 1,-17 0 0,-8 14-1,-8 19 1,-17-5 0,-16 5 15,-17-5-16,8-28 1,1-9 0,8-28-1,8 0 1</inkml:trace>
  <inkml:trace contextRef="#ctx0" brushRef="#br0" timeOffset="21190.9622">11893 12053 0,'8'0'16,"-8"0"0,-8 10-1,-17 36 1,-17 38-1,-15 18 1,-1 10 0,8-19-1,17-47 1,33-46 0</inkml:trace>
  <inkml:trace contextRef="#ctx0" brushRef="#br0" timeOffset="21475.459">11562 12207 0,'25'18'15,"-9"-8"1,26 22-1,24 33 1,25 19 0,-17-5-1,1 0 1,-9-13 0,8-34-1,-74-32 1</inkml:trace>
  <inkml:trace contextRef="#ctx0" brushRef="#br0" timeOffset="21774.2411">12488 12058 0,'0'28'15,"0"0"1,0 46 0,-8 52-1,8 23 1,0-28-1,0-38 17,0-83-17</inkml:trace>
  <inkml:trace contextRef="#ctx0" brushRef="#br0" timeOffset="22107.2633">13166 12235 0,'50'4'15,"-34"-4"1,26 0 15,16-4-15,16-1 0,-8 0-1,-8-8 1,-58 13-1</inkml:trace>
  <inkml:trace contextRef="#ctx0" brushRef="#br0" timeOffset="22389.3209">13414 11942 0,'0'-5'16,"0"10"0,0 27 15,0 61-15,0 52-1,9 110 1,-9-50-1,24-5 1,-24-200 0</inkml:trace>
  <inkml:trace contextRef="#ctx0" brushRef="#br0" timeOffset="22900.5341">13877 11960 0,'17'-4'16,"-9"4"0,9 4-1,16 6 1,0 13-1,0 14 1,-8 10 0,-17 13-1,-16 1 1,-42 78 0,-16-32-1,-17 14 1,67-116-1,8-1 1,-1 1 0,1-5-1,8 5 17,8-5-17,34 4 1,24 1-1,8-5 1,17-9 0,-91 9-1</inkml:trace>
  <inkml:trace contextRef="#ctx0" brushRef="#br0" timeOffset="23218.9431">14647 12132 0,'16'-4'16,"-16"4"-1,17 0 1,16 0 0,8 0-1,0 0 1,1 0 0,-9-5-1,-33 5 1</inkml:trace>
  <inkml:trace contextRef="#ctx0" brushRef="#br0" timeOffset="23501.7472">14795 12356 0,'-8'4'16,"8"-4"0,0 0-1,8-4 1,9 8 0,16-4-1,33 0 1,25 5-1,-91-5 1</inkml:trace>
  <inkml:trace contextRef="#ctx0" brushRef="#br0" timeOffset="23951.6327">15573 12253 0,'0'-14'16,"0"14"0,0 0-1,16 0 16,17 0-15,17 5 0,25-5-1,-1 5 1,0-10 0,-74 5-1</inkml:trace>
  <inkml:trace contextRef="#ctx0" brushRef="#br0" timeOffset="24548.0925">16201 11905 0,'9'0'15,"-1"0"1,0-5 15,17 5-15,0 0-1,0 0 1,-9 14 0,-8 4-1,-16 15 1,-8 14-1,-9-1 1,8-9 0,1-14-1,7-4 1,9-10 0,9 1-1,7 4 1,26 9-1,-1 5 17,0 0-17,-16 14 1,-8-5 0,-17 5-1,-9 23 1,-24 0-1,-16-9 1,-1-10 0,25-41-1,25-5 1</inkml:trace>
  <inkml:trace contextRef="#ctx0" brushRef="#br0" timeOffset="24830.2699">16689 12058 0,'67'5'15,"-34"-5"1,24 0-1,34 0 1,0-5 0,0 0-1,0-13 1,-16 4 0,-75 14-1</inkml:trace>
  <inkml:trace contextRef="#ctx0" brushRef="#br0" timeOffset="25133.5395">17169 11784 0,'0'0'15,"0"0"1,0 18 0,0 57-1,-8 55 1,8 23 0,-9 10-1,9-37 1,9-56-1,-9-70 1</inkml:trace>
  <inkml:trace contextRef="#ctx0" brushRef="#br0" timeOffset="25677.9218">17607 11635 0,'42'4'15,"-26"-4"1,34 19-1,-9 4 1,1 28 15,-9 15-15,-33-6 0,-9 107-1,-57-27 1,0 9-1,-25-47 1,83-97 0,0-5-1,-1 5 1,1-5 0,8 0-1,0 0 1,25 4-1,33 5 1,16 5 0,9-4-1,-83-10 17</inkml:trace>
  <inkml:trace contextRef="#ctx0" brushRef="#br0" timeOffset="26011.3014">18434 11956 0,'17'0'15,"-17"0"1,16 0 0,18 0-1,15 0 1,9-5 15,8 0-15,-16 5-1,-17-9 1,-33 9 0</inkml:trace>
  <inkml:trace contextRef="#ctx0" brushRef="#br0" timeOffset="26291.721">18558 12174 0,'-8'0'15,"8"0"1,8 0 15,1 5-15,24-5-1,16 5 1,34-10 0,8-9-1,-91 14 1</inkml:trace>
  <inkml:trace contextRef="#ctx0" brushRef="#br0" timeOffset="26577.9672">19559 12030 0,'33'0'16,"-25"0"-1,9 0 1,24 0 0,26-9-1,7-5 1,9-14 0,-83 28-1</inkml:trace>
  <inkml:trace contextRef="#ctx0" brushRef="#br0" timeOffset="26924.5482">20494 11574 0,'-9'0'16,"9"0"-1,0 0 1,0 0 0,0 0-1,0 10 1,0 31-1,9 127 1,7 120 0,1 187-1,-17-475 1</inkml:trace>
  <inkml:trace contextRef="#ctx0" brushRef="#br0" timeOffset="29020.1588">18641 6811 0,'-8'-5'16,"8"5"-1,-8 0 1,-1 0-1,1 0 1,0 0 0,8 0-1,-8 0 17,8 0-17,8 0 1,0 0-1,33-5 1,34-9 0,24-9-1,0 4 1,-16 5 0,-9 1-1,9-15 1,0 4-1,-17-13 1,-66 37 0</inkml:trace>
  <inkml:trace contextRef="#ctx0" brushRef="#br0" timeOffset="29237.5722">19683 6238 0,'0'10'16,"0"-10"0,0 0-1,0 32 1,-8 117 0,0 144-1,-1 149 1,9-442-1</inkml:trace>
  <inkml:trace contextRef="#ctx0" brushRef="#br0" timeOffset="32009.3582">11297 14217 0,'-25'14'16,"25"-5"0,-16 0-1,-1 14 1,1 10-1,-9 27 1,0 20 0,0 13-1,9 18 1,7 5 15,18 108-15,32-29-1,42 10 1,-83-205 0</inkml:trace>
  <inkml:trace contextRef="#ctx0" brushRef="#br0" timeOffset="32876.4575">11884 14640 0,'-8'60'16,"8"-46"-1,0 19 1,17 18 0,-9 0 15,17 0-16,8 5 1,0-19 0,8 1-1,9-24 1,-25-10 0,33-18-1,-1-23 1,-7-33-1,-25-13 1,0-1 0,-25 19-1,0 14 1,-17 4 0,-8 1-1,-8 13 1,-8 10 15,8 4-15,8 14-1,-8 5 1,8 10 0,-8 8-1,8 20 1,9 8-1,16-46 1</inkml:trace>
  <inkml:trace contextRef="#ctx0" brushRef="#br0" timeOffset="33320.3948">12811 14812 0,'0'-5'0,"0"5"31,0 10-15,0 32-1,-9 51 1,-15 0 0,24-93-1</inkml:trace>
  <inkml:trace contextRef="#ctx0" brushRef="#br0" timeOffset="34154.2467">13522 14389 0,'16'9'15,"-16"-9"1,9 0 0,15 0-1,1 5 1,8 4-1,17 10 1,-17 8 15,0 6-15,-25 9 0,-8 18-1,-16 10 1,-9-9-1,-16-10 1,-1-5 0,1-18-1,-9 0 1,9-9 0,16-5-1,9-5 1,7-4-1,1-5 1,25 9 15,24-4-15,17-5 0,33 0-1,25 0 1,-17-5-1,-8-14 1,-8-9 0,-83 28-1</inkml:trace>
  <inkml:trace contextRef="#ctx0" brushRef="#br0" timeOffset="34535.4875">14283 14054 0,'8'4'15,"9"10"1,40 51 0,1 29-1,17 50 1,-26 5 0,-16 41-1,-41-13 1,-41-5-1,-59-23 1,-33-33 0,141-116 15</inkml:trace>
  <inkml:trace contextRef="#ctx0" brushRef="#br0" timeOffset="35216.3928">15383 15021 0,'8'0'16,"-8"0"-1,0 14 1,-8 33 0,-25 37-1,33-84 1</inkml:trace>
  <inkml:trace contextRef="#ctx0" brushRef="#br0" timeOffset="35749.7591">16110 14077 0,'-24'65'15,"7"10"1,-24 73 0,24 6-1,1 9 1,40-10 0,18-27-1,41-33 1,24-61-1,-107-32 1</inkml:trace>
  <inkml:trace contextRef="#ctx0" brushRef="#br0" timeOffset="36149.0543">16896 13919 0,'-16'4'16,"16"15"0,0 37-1,8 111 1,-16 38 0,8 37-1,-9-14 1,18-33-1,7-55 17,-16-140-17</inkml:trace>
  <inkml:trace contextRef="#ctx0" brushRef="#br0" timeOffset="36414.5983">17293 14705 0,'8'28'16,"-8"-14"-1,-16 42 1,-17 27 15,-17-8-15,17-24-1,33-51 1</inkml:trace>
  <inkml:trace contextRef="#ctx0" brushRef="#br0" timeOffset="36901.2754">17889 14486 0,'8'5'16,"-8"-5"0,0 0-1,25 5 1,8-5 0,25 0-1,24-5 1,-16 5-1,17-19 1,-83 19 0</inkml:trace>
  <inkml:trace contextRef="#ctx0" brushRef="#br0" timeOffset="37245.001">18740 14030 0,'0'10'15,"0"-10"1,-8 14-1,8 32 1,0 52 15,0 32-15,0 33 0,0-28-1,8-37 1,9-38-1,-17-60 1</inkml:trace>
  <inkml:trace contextRef="#ctx0" brushRef="#br0" timeOffset="37611.0015">19187 13714 0,'33'23'16,"0"5"-1,42 56 1,7 32 0,9 56-1,-25 29 1,-66 64 0,-74 18-1,-108 20 1,182-303-1</inkml:trace>
  <inkml:trace contextRef="#ctx0" brushRef="#br0" timeOffset="41799.1469">21569 15352 0,'-8'-10'15,"8"10"1,16 5-1,17 4 1,42 1 0,49 4-1,107 0 1,42-14 0,58-10-1,0-8 16,16-15-15,-8-4 0,0 0-1,-24-1 1,-34 20 0,-50 4-1,-24 18 1,-66 1-1,-42 0 1,-116-10 0,1-18-1,16 23 1</inkml:trace>
  <inkml:trace contextRef="#ctx0" brushRef="#br0" timeOffset="42181.8245">24761 14835 0,'0'-4'16,"0"4"0,0 0-1,25 4 1,74 29-1,17-10 1,41 28 0,-8-18-1,-17 13 1,-123-46 0,-9 10-1,0 18 1,-83 106 15,-99 62-15,-33-5-1,-8-29 1,223-162 0</inkml:trace>
  <inkml:trace contextRef="#ctx0" brushRef="#br0" timeOffset="42798.3106">22909 12286 0,'8'79'15,"25"75"1,17 139 0,-17 83-1,0 94 1,-25 33 15,0 27-31,-8-23 31,0-14-15,9-37 0,-9-33-1,0-46 1,8-56-1,-8-60 1,0-89 0,0-186-1,0 14 1</inkml:trace>
  <inkml:trace contextRef="#ctx0" brushRef="#br0" timeOffset="43261.4596">23049 12188 0,'0'0'15,"0"0"1,-16 24 0,-59 69 15,-24 32-15,-17 57-1,-16-6 1,16 15-1,108-168 1,8-23 0</inkml:trace>
  <inkml:trace contextRef="#ctx0" brushRef="#br0" timeOffset="43462.9232">22909 12486 0,'49'51'16,"26"19"-1,90 79 17,50 14-17,-215-163 1</inkml:trace>
  <inkml:trace contextRef="#ctx0" brushRef="#br0" timeOffset="46870.7271">23157 15012 0,'0'0'16,"0"0"0,0 0-1,0 0 1,0 0 0,0 0-1,0 0 1,0 0-1,0 0 1,0 0 0,0 0-1,8 0 1,17 0 15,8-5-15,0-4-1,-33 9 1</inkml:trace>
  <inkml:trace contextRef="#ctx0" brushRef="#br0" timeOffset="47754.1957">23148 14449 0,'-8'-4'15,"8"4"1,-8 0 0,8 0-1,0 0 1,-8 0-1,8 0 1,0 0 0,0 0-1,0 0 1,-9 0 0,9 4-1,0-4 16,9 0-15,-1 5 0,17 4-1,8-9 1,8 9 0,-8-9-1,-8 10 1,0-10-1,-25 0 1</inkml:trace>
  <inkml:trace contextRef="#ctx0" brushRef="#br0" timeOffset="48950.3131">23008 14282 0,'0'-5'16,"0"5"15,0 0-15,0-5-1,8 5 1,0 0 0,1 5-1,7 4 1,-8 10-1,1 9 1,-1-5 0,-8 0-1,0 1 1,-8-6 0,8-8-1,0 4 1,0-14-1,-9 0 17,9-5-17,0 0 1,0-9 0,0-4-1,17-10 1,0 9-1,-1 5 1,-8 14 0,9 5-1,-1 13 1,-7-4 0,-1 5-1,-8-5 1,0-5-1,0 1 17,0-1-17,-8-9 1,-1 0 0,9 0-1,-8 0 1,0-5-1,8 5 1,0-4 0,0 4-1,0 0 1,0 0 0,0 0-1,0 9 1,-8 5-1,-1 4 1,9-13 15,0-5-15,0-23 0,0 23-1</inkml:trace>
  <inkml:trace contextRef="#ctx0" brushRef="#br0" timeOffset="51720.5445">23719 15077 0,'0'19'16,"0"-19"-1,0 0 1,-8 0 0,8 0-1,0 0 1,0 9 0,8 42-1,-8-51 1</inkml:trace>
  <inkml:trace contextRef="#ctx0" brushRef="#br0" timeOffset="53947.5662">23157 16189 0,'-25'5'15,"25"-5"1,0 0 0,0 0-1,-8 0 1,8 0 0,-9 0-1,9 0 16,0 0-15,0 0 0,9 0-1,15-5 1,26-4 0,-50 9-1</inkml:trace>
  <inkml:trace contextRef="#ctx0" brushRef="#br0" timeOffset="57525.2556">22586 12928 0,'8'5'15,"-8"-1"1,0-4 0,0 10-1,9 8 1,-1 10 0,0 9-1,0 5 1,9 14-1,-1 0 1,9 4 0,0 15-1,0-1 1,8-9 0,0 0 15,-8 1-16,8 3 1,0 10 0,-8 5-1,8-9 1,0 4 0,-8-5-1,8 5 1,0-4-1,-8 4 1,8 0 0,0-5-1,0 1 1,8-6 0,-8 15-1,1-14 16,-10 9-15,9 5 0,-8-5-1,8 14 1,0 0 0,-8-9-1,8 13 1,9 10-1,-18 5 1,18-14 0,-1-1-1,-8-8 1,9 18 0,-1-14-1,9 0 1,-9 9-1,17-4 17,0 14-17,0-10 1,8 19 0,0 0-1,-8-10 1,8 10-1,0 0 1,-8-4 0,0-15-1,0-9 1,-9 0 0,-15-19-1,-10-18 1,1-14-1,-17-23 1,-8-19 15</inkml:trace>
  <inkml:trace contextRef="#ctx0" brushRef="#br0" timeOffset="59913.9786">25075 3098 0,'-148'121'16,"-1"56"0,-91 144-1,17 79 1,-1 98 0,59 79-1,66 46 1,66 28-1,74 24 1,66-5 0,42 0-1,66-5 1,42-28 0,65-41-1,50-29 16,58-55-15,42-56 0,49-51-1,49-66 1,26-46 0,32-46-1,1-80 1,8-74-1,-9-97 1,-16-94 0,-33-121-1,-49-97 1,-51-103 0,-65-65-1,-67-88 16,-8-42-15,-157-98 0,-182-27-1,0 739 1</inkml:trace>
  <inkml:trace contextRef="#ctx0" brushRef="#br0" timeOffset="60301.019">33064 4815 0,'-272'-289'15,"-117"20"1,-140-122 0,-1 84-1,-73-24 1,-1 76 15,-41 8-15,8 61-1,0 28 1,25 60 0,17 75-1,24 125 1,0 126-1,26 158 1,15 163 0,42 177-1,488-726 1</inkml:trace>
  <inkml:trace contextRef="#ctx0" brushRef="#br0" timeOffset="71798.1299">2663 3661 0,'0'0'15,"0"0"1,8-5-1,9-4 1,16 0 0,58 4-1,91-4 1,58 23 0,24-9-1,26 13 16,8-4-15,24 14 0,17-9-1,25-5 1,0-14 0,33-19-1,8-9 1,9 0-1,-1 0 1,25 5 0,-7 4-1,-1 5 1,24 10 0,-15-1-1,7 10 1,1-1 15,0-4-15,-17 0-1,-17-14 1,-16 5 0,-16-5-1,-18 0 1,-32-4-1,-8 4 1,-26 4 0,-24 6-1,-273 4 1</inkml:trace>
  <inkml:trace contextRef="#ctx0" brushRef="#br0" timeOffset="75672.5866">1116 7206 0,'0'0'16,"0"0"-1,0 0 1,-8 28 0,-17 93-1,1 74 1,-9 75 0,8 0-1,16-10 16,18-41-15,24-38 0,49-78-1,34-66 1,8-70 0,0-69-1,0-75 1,-24 10-1,-34-29 1,-74 169 0,-1 3-1,-24-13 1,-16 18 0,7 6-1,-7 17 1,16 10 15,-9 14-15,9 46-1,25 15 1,8 13 0,25 1-1,16-48 1,9-17-1,-9-34 1,83-50 0,0-89-1,8-51 1,-16-33 0,-25 5-1,-16 23 1,-75 182-1,-9 9 17,9 0-17,-8 19 1,0 102 0,-9 60-1,17 75 1,-8-10-1,16-199 1,1-14 0,-9-10-1,0-23 1,-9-42 0,-32-84-1,-25-18 1,33 98-1,8 18 1,8 14 15,17 4-15,9 1 0,32-14-1,42-14 1,8 18-1,0 5 1,-17 5 0,-16 4-1,-58 5 1</inkml:trace>
  <inkml:trace contextRef="#ctx0" brushRef="#br0" timeOffset="76620.9242">3118 7839 0,'-8'4'16,"8"-4"0,0 5-1,-9 0 1,9-5-1,0 0 1,0 4 0,0 1-1,0-5 17,0 0-17,0 5 1,0-5-1,0 0 1,0 0 0,0 0-1,9-5 1,7 0 0,26 1-1,-1-1 1,8 24-1,1 27 1,-9 29 0,-16-1 15,-8 24-15,-9-43-1,0-22 1,1-19-1,-9-14 1</inkml:trace>
  <inkml:trace contextRef="#ctx0" brushRef="#br0" timeOffset="76871.2747">3598 7797 0,'0'0'16,"0"0"-1,-25 32 1,-58 80 0,-16 28-1,-34 46 1,26-28 15,107-149-15,0-9-1,0 0 1</inkml:trace>
  <inkml:trace contextRef="#ctx0" brushRef="#br0" timeOffset="77086.1776">3904 7974 0,'82'-19'15,"-40"10"1,65-1 0,-74 6-1,-8 8 1,0 6 15,-25-10-15</inkml:trace>
  <inkml:trace contextRef="#ctx0" brushRef="#br0" timeOffset="77352.6209">4019 8178 0,'25'0'15,"0"5"1,16-5 0,17-19-1,25-23 1,16-18 0,9-5-1,-108 65 16</inkml:trace>
  <inkml:trace contextRef="#ctx0" brushRef="#br0" timeOffset="77816.2881">4813 7783 0,'0'0'16,"0"4"-1,-8 10 1,8 24-1,-8 13 1,8 0 0,0 0-1,8 5 1,0-14 0,17-10-1,-8-18 1,7-14 15,18-18-15,-1-29-1,-8 1 1,-16 9 0,-9-1-1,-16 1 1,0 0-1,-9 4 1,-16 10 0,8 9-1,0 14 1,25 0 0</inkml:trace>
  <inkml:trace contextRef="#ctx0" brushRef="#br0" timeOffset="79364.5935">1067 9555 0,'25'19'15,"-9"-15"1,26 24-1,24 14 1,16 14 0,9 5-1,-8-6 1,-17-13 0,-8 5-1,-25-33 1,-33-14-1</inkml:trace>
  <inkml:trace contextRef="#ctx0" brushRef="#br0" timeOffset="79645.6067">1778 9546 0,'0'0'16,"0"9"-1,0 24 1,-8 60 0,-25 112-1,-25 36 1,-33 71 0,-8-9-1,-34 8 1,9-41-1,8-42 1,116-228 0</inkml:trace>
  <inkml:trace contextRef="#ctx0" brushRef="#br0" timeOffset="80393.5141">2068 10030 0,'-9'0'16,"9"0"-1,9 0 1,-1 0 0,17-5-1,-1 0 1,26-9 0,0 5-1,-1 0 1,-7 4-1,7-9 1,-49 14 0</inkml:trace>
  <inkml:trace contextRef="#ctx0" brushRef="#br0" timeOffset="80628.9667">2820 9453 0,'42'5'16,"-26"-5"-1,9 9 1,-9 0-1,-16-9 1</inkml:trace>
  <inkml:trace contextRef="#ctx0" brushRef="#br0" timeOffset="80856.9864">2862 10034 0,'24'52'15,"-15"-34"1,-9 19 0,8-9-1,0-18 1,-8-10-1</inkml:trace>
  <inkml:trace contextRef="#ctx0" brushRef="#br0" timeOffset="81321.3293">3093 9918 0,'17'0'16,"-17"0"-1,8 9 1,8 19 15,-7 19-15,-1-19-1,0-5 1,-8-9 0,0-9-1,9-5 1,15-19-1,9 0 1,0 1 0,9 4-1,-9 9 1,0 5 0,8 14-1,-8 9 1,1 10-1,-18-5 17,1-19-17,-9 0 1,0-13 0,-8 4-1</inkml:trace>
  <inkml:trace contextRef="#ctx0" brushRef="#br0" timeOffset="81702.2042">3796 9430 0,'0'23'16,"8"-14"-1,9 94 1,16 31-1,-8 48 1,0-10 0,-25-144-1,-9 0 1,1-5 0,8-23-1</inkml:trace>
  <inkml:trace contextRef="#ctx0" brushRef="#br0" timeOffset="81970.5154">3581 9746 0,'8'0'16,"-8"5"-1,25 4 1,25 5 0,8-5-1,16-4 1,0 4 0,-7 0-1,-67-9 1</inkml:trace>
  <inkml:trace contextRef="#ctx0" brushRef="#br0" timeOffset="82867.8294">4210 9899 0,'8'10'16,"-8"-10"-1,16 0 1,1 0 0,16-5-1,0-4 1,0-5 0,-8 0-1,-8 0 1,-9 5-1,0-1 1,-8 6 0,-8-1-1,8 0 17,-8 10-17,-9 4 1,9 5-1,8 10 1,0 8 0,8 15-1,17-10 1,0-23 0,8-19-1,16-23 1,1-18-1,-17 4 1,-8 14 0,-17 5-1,9 9 17,-1 4-17,-8 6 1,9 8-1,0 6 1,-1 13 0,1 5-1,-17-5 1,8-9 0,-8-5-1,8-9 1,-8-4-1,8-24 1,1-5 0,7 5-1,-8 0 1,1 5 15,-1 5-15,17-6-1,-25 24 1</inkml:trace>
  <inkml:trace contextRef="#ctx0" brushRef="#br0" timeOffset="83748.3407">5169 9611 0,'-8'-5'15,"8"5"1,0 0 15,-9 5-15,-7 9-1,-17 14 1,0 14 0,0 9-1,24 0 1,9-14 0,17 24-1,8-24 1,8-18-1,-17-19 1,17-14 0,-8-14-1,0-23 1,0 18 0,-17 10-1,9 9 16,-9 5-15,25 4 0,0-9-1,17 5 1,-9-5 0,0 0-1,-8-5 1,-8 5-1,-16 0 1,-9-4 0,-9-1-1,-7 5 1,-1 5 0,1 9-1,-1 14 16,-8 23-15,9 9 0,16 1-1,8-1 1,33 6 0,1-24-1,-1-19 1,25-18-1,-66 9 1</inkml:trace>
  <inkml:trace contextRef="#ctx0" brushRef="#br0" timeOffset="84311.8654">5938 9560 0,'0'0'31,"8"9"-31,-8 28 32,9 47-17,7 107 1,-8 0 0,-8-140-1,0-19 1,0-27-1,0-28 1,-8-56 0,-8-131-1,7 52 1,9 116 0,9 5-1,-1 9 1,8 5-1,1 9 17,8 9-17,0 5 1,8 14 0,-9 9-1,-15 10 1,-9 14-1,-33 8 1,-9-3 0,9-29-1,25-28 1,8 5 0</inkml:trace>
  <inkml:trace contextRef="#ctx0" brushRef="#br0" timeOffset="84882.8577">6434 9090 0,'9'0'16,"-9"0"-1,8 5 1,-8 13 0,8 43-1,-8 32 1,17 28 0,-1-10-1,-8-41 1,-8-28-1,0-19 1,-8-13 0,-17-20 15,-16-18-15,0 0-1,8 5 1,16 14-1,0 0 1,17 4 0,25-4-1,8-1 1,17 6 0,-9-1-1,9 5 1,-9-5-1,-41 5 1</inkml:trace>
  <inkml:trace contextRef="#ctx0" brushRef="#br0" timeOffset="85482.2685">7046 9602 0,'-8'0'16,"8"0"-1,0 0 17,0 0-17,0 0 1,0 0-1</inkml:trace>
  <inkml:trace contextRef="#ctx0" brushRef="#br0" timeOffset="85613.546">6972 10039 0,'16'19'16,"-16"-19"-1</inkml:trace>
  <inkml:trace contextRef="#ctx0" brushRef="#br0" timeOffset="89204.4603">2398 11365 0,'0'0'15,"0"0"1,0 0 0,9 9-1,15 28 1,26 15-1,0 22 1,-1 0 0,-7-8-1,-9-25 1,-17-17 15,-7-20-15,7-8-1,1-24 1,7-14 0,-7 9-1,8-9 1,-9 15 0,-7 13-1,-1 4 1,-8 15-1,8 18 1,9 56 0,-17 33-1,-17 107 1,-8-15 0,-8-4 15,-25-46-16,-33-56 1,-49-66 0,-26-88-1,-24-69 1,33-47 0,157 172-1</inkml:trace>
  <inkml:trace contextRef="#ctx0" brushRef="#br0" timeOffset="89732.2809">3242 11714 0,'41'0'16,"-24"-5"0,24-4-1,9-5 1,-1 0 0,-7 9-1,-9 10 1,-33-5-1</inkml:trace>
  <inkml:trace contextRef="#ctx0" brushRef="#br0" timeOffset="89981.7936">3225 11877 0,'9'0'16,"-9"0"-1,24 4 1,26-4 0,41-18-1,74-24 1,-165 42-1</inkml:trace>
  <inkml:trace contextRef="#ctx0" brushRef="#br0" timeOffset="91911.7699">3928 11584 0,'0'9'16,"0"-9"0,0 0-1,0 0 1,9 4 0,-1 1-1,25-10 1,17 1-1,32-15 1,-7-9 0,-75 28-1</inkml:trace>
  <inkml:trace contextRef="#ctx0" brushRef="#br0" timeOffset="92710.787">4656 11169 0,'-16'5'16,"16"-5"0,0 0 15,0 0-16,0 0 1,8 0 0,8 0-1,18 0 1,7 5 0,8 4-1,-15 14 1,-18 24-1,1 69 1,-42 28 0,-33 19-1,-8-23 1,49-131 0,9-4-1,8-5 16,0 0-15,17-5 0,16 0-1,33 5 1,-8 10 0,0 4-1,-25 23 1,-25 14-1,-16 19 1,-17 9 0,8-23-1,9-42 1,8-10 0,0-4-1</inkml:trace>
  <inkml:trace contextRef="#ctx0" brushRef="#br0" timeOffset="92913.6552">5392 11839 0,'25'-4'16,"-17"4"0,-8 0-1</inkml:trace>
  <inkml:trace contextRef="#ctx0" brushRef="#br0" timeOffset="93654.167">5640 11230 0,'0'0'16,"0"0"-1,-8 9 17,-17 75-17,-16 42 1,-25 64 0,8-13-1,0-9 1,50-168-1,8 4 1,0-8 0,0 4-1</inkml:trace>
  <inkml:trace contextRef="#ctx0" brushRef="#br0" timeOffset="93920.4557">5359 11509 0,'41'33'16,"-7"9"0,40 51-1,-8 9 1,9 10-1,-1-29 1,0-36 0,1-61-1,-75 14 1</inkml:trace>
  <inkml:trace contextRef="#ctx0" brushRef="#br0" timeOffset="94436.1684">6153 11342 0,'8'28'16,"-8"-10"-1,0 29 1,9 41-1,7 10 1,9-19 0,8-23-1,0-24 1,0-22 0,-8-15-1,8-14 1,-8-9-1,-17-37 1,-16-28 0,-9 5-1,1 27 17,-9 19-17,0 15 1,0 17-1,1 15 1,-10 27 0,-7 10-1,33-9 1,8-33 0</inkml:trace>
  <inkml:trace contextRef="#ctx0" brushRef="#br0" timeOffset="94651.2806">6699 11481 0,'91'-18'15,"-42"-1"1,84-14-1,-26-8 1,17-6 0,-124 47-1</inkml:trace>
  <inkml:trace contextRef="#ctx0" brushRef="#br0" timeOffset="94903.6162">7013 11090 0,'8'66'16,"-8"-1"15,0 84-15,0-10-1,0 24 1,9-149 0,-9-14-1</inkml:trace>
  <inkml:trace contextRef="#ctx0" brushRef="#br0" timeOffset="95416.4875">7675 10965 0,'33'0'15,"-25"4"1,17 1 0,8 14-1,8 9 1,1 4 0,-26 19-1,-16 14 1,-33 84-1,-25-18 1,-8 4 0,50-126-1,-1-5 1,9 6 0,8-10-1,8 0 16,25 4-15,108-18 0,24-18-1,-165 32 1</inkml:trace>
  <inkml:trace contextRef="#ctx0" brushRef="#br0" timeOffset="98160.7253">3556 13477 0,'8'-9'16,"-8"9"-1,9-5 1,16-4 0,24-5-1,9-5 1,0 0-1,-8 1 1,-9 13 0,-41 5-1</inkml:trace>
  <inkml:trace contextRef="#ctx0" brushRef="#br0" timeOffset="98443.8109">3746 13584 0,'25'5'16,"-16"-5"-1,7 0 1,17-10 0,25-13-1,25-19 17,-83 42-32</inkml:trace>
  <inkml:trace contextRef="#ctx0" brushRef="#br0" timeOffset="98974.3949">4425 13035 0,'16'5'16,"-8"-5"-1,9 0 1,33 4 0,-1-4-1,1 5 1,-1 4 0,-7 5-1,-17 0 16,-1 9-15,-24 1 0,0-1-1,-16 19 1,-1 9 0,-7 0-1,7-18 1,9-10-1,8-4 1,16 4 0,17 0-1,33-9 1,17-14 0,0-14-1,-83 14 1</inkml:trace>
  <inkml:trace contextRef="#ctx0" brushRef="#br0" timeOffset="99554.7068">2456 14365 0,'9'5'16,"-9"0"-1,8 23 1,25 88 0,0 14-1,25 47 1,8-33-1,33-18 1,42-80 15,24-78-15,-165 32 0</inkml:trace>
  <inkml:trace contextRef="#ctx0" brushRef="#br0" timeOffset="100302.7602">3780 14328 0,'-25'10'16,"25"-6"-1,-17 10 1,1 28 0,-1 28-1,9 9 1,0-9-1,16-10 1,8-23 0,9-13 15,0-24-15,16-10-1,17-41 1,-8-19-1,-9-13 1,-16 8 0,-8 10-1,-9 19 1,-16 8 0,-9 6-1,-8 8 1,0 6-1,-8 13 1,0 10 0,8 9-1,25-14 17</inkml:trace>
  <inkml:trace contextRef="#ctx0" brushRef="#br0" timeOffset="100586.9597">4408 14584 0,'8'14'16,"-8"-9"0,0 27-1,-8 33 17,-17 19-17,25-84 1</inkml:trace>
  <inkml:trace contextRef="#ctx0" brushRef="#br0" timeOffset="101268.4567">5086 13979 0,'42'0'16,"-34"0"-1,8-4 1,9 4 0,0 0-1,-8 14 1,-1 0-1,-16 32 1,-25 38 0,-16 4-1,0-23 1,7-18 15,18-19-15,8-14-1,8 0 1,0-5 0,8 0-1,17 1 1,16-6 0,25-13-1,17 0 1,0-15-1,-9-4 1,-74 28 0</inkml:trace>
  <inkml:trace contextRef="#ctx0" brushRef="#br0" timeOffset="101565.7315">5855 13626 0,'33'14'16,"-16"0"0,24 28-1,17 41 1,0 34-1,-17 8 1,1 94 0,-50-10-1,-59 10 1,67-219 15</inkml:trace>
  <inkml:trace contextRef="#ctx0" brushRef="#br0" timeOffset="108797.4861">26241 13272 0,'9'33'15,"-1"18"1,9 51 15,-1 15-15,9 31 0,0 11-1,-9 8 1,9-18-1,-17-23 1,17-29 0,-25-97-1,0 0 1</inkml:trace>
  <inkml:trace contextRef="#ctx0" brushRef="#br0" timeOffset="109211.6273">26978 13314 0,'-9'-5'16,"9"15"-1,0 41 1,0 42 0,0 42-1,9 18 1,7-22-1,1-24 1,7-28 0,1-19-1,-8-37 17,-17-18-17,0-5 1</inkml:trace>
  <inkml:trace contextRef="#ctx0" brushRef="#br0" timeOffset="109463.4279">26688 13807 0,'8'9'16,"-8"-9"-1,9 0 1,24 5 15,25-5-31,49-14 32,1-9-17,-108 23 1</inkml:trace>
  <inkml:trace contextRef="#ctx0" brushRef="#br0" timeOffset="110374.226">26887 13816 0,'0'-4'16,"8"-1"0,25-4-1,25-5 1,8-5-1,0-9 1,0 10 0,0-1-1,-32 5 1,-1 0 0,-17 10 15,1-10-16,-26-19 1,1-13 0,-17-15-1,-8 1 1,-8 8 0,0 6-1,7 23 1,1 9-1,17 0 1,-9 9 0,9 10-1,-9 23 1,-17 41 0,18 29 15,15 0-16,9 9 1,33 0 0,17-14-1,33-23 1,8-19 0,16-19-1,-24-27 1,-17-24-1,-66 19 1</inkml:trace>
  <inkml:trace contextRef="#ctx0" brushRef="#br0" timeOffset="110722.43">28011 13323 0,'-16'5'15,"16"-5"1,-8 23 0,-1 28-1,-7 42 1,7 24-1,9 4 1,17-10 0,0-22-1,-1-24 1,1-23 0,-1-28-1,-16-14 1</inkml:trace>
  <inkml:trace contextRef="#ctx0" brushRef="#br0" timeOffset="110974.0177">27565 13649 0,'41'-5'16,"25"-4"0,100-14-1,7-10 1,51-4 0,-26 9-1,-198 28 1</inkml:trace>
  <inkml:trace contextRef="#ctx0" brushRef="#br0" timeOffset="111438.9929">29120 13812 0,'66'93'16,"-25"-56"-1,33 65 1,-74-102 0</inkml:trace>
  <inkml:trace contextRef="#ctx0" brushRef="#br0" timeOffset="111756.3309">29632 13579 0,'-8'14'15,"-9"28"1,-32 56-1,-34 69 1,-16 47 0,-17 42-1,0-9 1,9-19 0,99-219-1,8-4 1,-17-10-1,17 5 17</inkml:trace>
  <inkml:trace contextRef="#ctx0" brushRef="#br0" timeOffset="112020.9468">29392 14030 0,'34'-4'15,"-10"4"1,18 0 0,16-5-1,-1 1 1,1-1-1,-16 0 1,-42 5 0</inkml:trace>
  <inkml:trace contextRef="#ctx0" brushRef="#br0" timeOffset="112253.3165">29583 14379 0,'107'-51'16,"-49"23"-1,99-41 1,-24 13-1,-133 56 1</inkml:trace>
  <inkml:trace contextRef="#ctx0" brushRef="#br0" timeOffset="112819.8688">30583 13728 0,'0'5'15,"-8"-1"1,0 15 0,-25 37-1,-17 28 1,9 23-1,24-14 1,17-14 0,17 4-1,24-22 17,17-19-17,8-33 1,75-18-1,-17-52 1,16-50 0,-40-34-1,-34 6 1,-50 9 0,-49 125-1,-8-18 1,-25-5-1,-33-9 1,-26 4 0,18 19-1,16 23 1,91-9 15</inkml:trace>
  <inkml:trace contextRef="#ctx0" brushRef="#br0" timeOffset="117839.6784">26390 15705 0,'0'0'15,"0"0"1,0 5-1,-8 0 1,0 18 0,0 19-1,-1 23 1,1-5 0,8-9-1,0-9 1,8 0-1,1-5 1,7-4 15,1-10-15,7-4 0,1-10-1,0-9 1,8-9-1,25-19 1,-8-19 0,-9-13-1,9-19 1,-17-19 0,-8 14-1,-9 15 1,-16 22-1,0 19 17,0 0-17,-8 10 1,0-1 0,-9 0-1,0 5 1,1 10-1,-9 4 1,9 0 0,-9 4-1,-8 1 1,8 9 0,0-5-1,0 10 1,9-5-1,-1 0 1,1 9 15,-1 10-15,9 9 0,0-10-1,8-32 1</inkml:trace>
  <inkml:trace contextRef="#ctx0" brushRef="#br0" timeOffset="118452.5799">26920 15715 0,'-9'0'16,"9"0"0,0 0-1,0 0 17,0 0-17,25 0 1,17 0-1,7 4 1,9-4 0,-17 0-1,1 0 1,-9-9 0,-33 9-1</inkml:trace>
  <inkml:trace contextRef="#ctx0" brushRef="#br0" timeOffset="118768.9687">27011 15980 0,'16'4'16,"-8"-4"0,26 0-1,15-9 1,9-5-1,8 0 1,-66 14 0</inkml:trace>
  <inkml:trace contextRef="#ctx0" brushRef="#br0" timeOffset="119104.5508">27689 15687 0,'0'0'15,"8"4"1,0-4 0,17 10-1,0-10 1,16 4 0,9-8 15,-50 4-16</inkml:trace>
  <inkml:trace contextRef="#ctx0" brushRef="#br0" timeOffset="119780.6451">28284 15412 0,'9'-5'16,"-1"5"15,8 0-16,9 0 1,0 0 0,0 5-1,-17 0 1,0 13 0,-8-4-1,0-4 1,0 4-1,9-5 1,-9 5 0,8 4-1,17 10 1,16 0 0,17 10-1,-17-6 1,-8-4 15,-16 5-15,-17-1-1,-8 10 1,-9 0 0,-16 0-1,8-19 1,9-9-1,-9-14 1,17-9 0,8 9-1</inkml:trace>
  <inkml:trace contextRef="#ctx0" brushRef="#br0" timeOffset="120163.681">28896 15538 0,'25'32'16,"-8"-18"0,7 19-1,18 9 1,7 9 0,1 5-1,0 4 1,-17-23-1,-8-13 17,-9-24-17,-16 0 1</inkml:trace>
  <inkml:trace contextRef="#ctx0" brushRef="#br0" timeOffset="120464.136">29285 15454 0,'-8'9'16,"-1"-4"-1,-15 23 1,-34 32-1,0 10 17,8-9-17,9-15 1,16-13 0,17-19-1,8-14 1</inkml:trace>
  <inkml:trace contextRef="#ctx0" brushRef="#br0" timeOffset="120794.4728">29541 15608 0,'33'13'16,"-24"-8"0,32 0-1,9-5 1,16 0-1,17-10 1,-1-8 0,-24-5-1,-58 23 1</inkml:trace>
  <inkml:trace contextRef="#ctx0" brushRef="#br0" timeOffset="121077.0269">29831 15347 0,'0'9'16,"0"-4"-1,0 14 1,-8 36 0,-1 29-1,1 5 1,8-29 0,0-60-1</inkml:trace>
  <inkml:trace contextRef="#ctx0" brushRef="#br0" timeOffset="121926.6024">30377 15133 0,'24'14'16,"-24"-9"0,17-1-1,16 6 17,0 8-17,17 5 1,-9 10-1,-8 4 1,-16 0 0,-17 10-1,-33 32 1,-25 14 0,0-9-1,8-24 1,9-22-1,24-11 1,1-8 0,-1-5-1,9-5 1,8-4 15,-8 4-15,8-4-1,0-5 1,8 5 0,9-5-1,24-5 1,17-4 0,8-1-1,8-4 1,1 0-1,-17 5 1,-9 4 0,-24 1-1,-25 4 1</inkml:trace>
  <inkml:trace contextRef="#ctx0" brushRef="#br0" timeOffset="125200.5882">29401 16487 0,'8'9'0,"-8"-4"31,25 4-16,16 5 1,25 5 0,0-5-1,-8-14 1,17-5 0,-75 5-1</inkml:trace>
  <inkml:trace contextRef="#ctx0" brushRef="#br0" timeOffset="125733.1721">30244 16375 0,'25'9'15,"-25"-9"1,17 5 0,16 0-1,0 4 1,0 0-1,-8 5 1,-17-4 0,-8 4-1,-8 13 1,-1-3 0,1-10-1,0 0 1,8-5 15,8 10-15,34 8-1,24-13 1,25-4 0,-17-15-1,1-4 1,-75 9-1</inkml:trace>
  <inkml:trace contextRef="#ctx0" brushRef="#br0" timeOffset="126546.8311">26523 16650 0,'8'4'16,"0"-4"-1,0 5 1,26-5-1,7 0 1,9-9 0,7-5-1,-57 14 1</inkml:trace>
  <inkml:trace contextRef="#ctx0" brushRef="#br0" timeOffset="127044.8603">26986 16417 0,'-8'5'16,"8"-5"0,0 0-1,16 4 1,9 1-1,8 4 1,-8 1 0,0-1-1,-1-5 1,-15 6 0,-9-6-1,0 15 1,-25 14-1,0-1 17,0 5-32,9-13 31,7-6-15,9-4-1,9 0 1,16-5-1,8 1 1,0-15 0,16 5-1,-49 0 1</inkml:trace>
  <inkml:trace contextRef="#ctx0" brushRef="#br0" timeOffset="127994.6797">25977 17133 0,'8'0'16,"-8"0"-1,8 0 1,1 0-1,15 0 1,26 0 0,8 5-1,16 0 17,17-5-17,17 0 1,8-5-1,24 0 1,1 5 0,-1-4-1,9-1 1,8-4 0,-16 4-1,-9 0 1,17 5-1,-8 0 1,-9-4 0,17 13-1,-8-4 1,7 4 15,1 0-15,8 1-1,17-6 1,16 1 0,1 0-1,106-5 1,-40 0 0,24-5-1,-50 5 1,-7-5-1,-51 5 1,-7 5 0,-26-10-1,-24 10 1,-33-10 0,-83 5 15,0-4-16,0 4 1</inkml:trace>
  <inkml:trace contextRef="#ctx0" brushRef="#br0" timeOffset="129192.6043">29277 16957 0,'8'-10'16,"0"6"0,0-15-1,34-23 1,24-18-1,66-71 1,9 1 0,24-23-1,1-1 1,7-13 0,9-5-1,0-5 16,0 5-15,0 18 0,-25 29-1,-8 22 1,-16 33 0,-43 29-1,-90 50 1,0-5-1,0 1 1,-8 4 0,8-4-1,0 4 1,0-9 0,0 0-1,-8 5 1,8-5 15,0 5-15,0-5-1,0 0 1,0 0 0,0 4-1,0-4 1,0 0-1,0 5 1,0-5 0,0 0-1,0 0 1,0 5 0,0-5-1,0 0 1,0 0 15,0 0-15,0 0-1,0 0 1,0 0 0,0 0-1,0 4 1,0-4-1,0 0 1,0 0 0,0 0-1,0-4 1,0 4 0</inkml:trace>
  <inkml:trace contextRef="#ctx0" brushRef="#br0" timeOffset="131499.2682">27862 17771 0,'-8'-5'16,"8"5"0,0 0-1,0 0 16,0 0-15,0 0 0,8 5-1,9-5 1,0 4 0,16-4-1,0 0 1,0-9-1,-33 9 1</inkml:trace>
  <inkml:trace contextRef="#ctx0" brushRef="#br0" timeOffset="132163.4811">28417 17547 0,'33'-4'15,"-25"4"1,8-5 0,1 5-1,0 0 1,-1 0 0,-8 0-1,-8 5 1,0-5 15,0 4-15,-16 10-1,8-4 1,-1-6 0,9 1-1,0 4 1,9 1-1,7 8 1,1 5 0,7 5-1,-7 0 1,-9 0 0,-8 9-1,-33 5 1,-16 5-1,-1-10 17,9-18-17,41-19 1</inkml:trace>
  <inkml:trace contextRef="#ctx0" brushRef="#br0" timeOffset="132565.8308">28838 17552 0,'17'9'15,"-17"-9"17,0 5-32,8 4 31,0 5-15,1 10-1,7 13 1,1 9-1,8 1 1,-9-15 0,9-4-1,-9-18 1,-16-10 0</inkml:trace>
  <inkml:trace contextRef="#ctx0" brushRef="#br0" timeOffset="132796.861">29053 17659 0,'-16'28'16,"8"-23"-1,-26 18 1,-15 9 0,-9 43-1,58-75 1</inkml:trace>
  <inkml:trace contextRef="#ctx0" brushRef="#br0" timeOffset="134772.1066">26142 17836 0,'0'-9'16,"0"9"-1,0 0 1,0 0-1,0 0 1,9 0 0,7 0-1,9 0 1,8-5 0,8 0-1,9-4 1,0-14 15,7-1-15,-57 24-1</inkml:trace>
  <inkml:trace contextRef="#ctx0" brushRef="#br0" timeOffset="135522.239">26605 17603 0,'9'0'15,"-9"0"1,0 0-1,0 0 17,0 0-17,0 0 1,16 0 0,1 0-1,-1 0 1,9 5-1,0 0 1,0-1 0,-9 1-1,-7-5 1,-1 4 0,-8 6-1,-8 4 1,-9 14-1,-8 9 1,-16 5 15,-1-5-15,18-18 0,-1-1-1,8-4 1,9-5-1,0-4 1,8 4 0,8-4-1,9 9 1,16 0 0,8-9-1,0 4 1,1-14-1,7 1 1,-49 4 15</inkml:trace>
  <inkml:trace contextRef="#ctx0" brushRef="#br0" timeOffset="136039.0171">27201 17692 0,'0'0'15,"0"0"1,0 0-1,0 0 1,0 0 0,8 0-1,0-5 1,17 5 0,0-5-1,0-4 1,8 4-1,-17 1 1,9-1 0,-25 5-1</inkml:trace>
  <inkml:trace contextRef="#ctx0" brushRef="#br0" timeOffset="136421.1471">27159 17864 0,'9'0'16,"-9"0"-1,8 0 17,0-5-17,1 5 1,7 0-1,9 0 1,25-9 0,24-1-1,-74 10 1</inkml:trace>
  <inkml:trace contextRef="#ctx0" brushRef="#br0" timeOffset="137348.9243">28508 18082 0,'8'-4'15,"-8"4"1,0 0 0,0 0-1,0 0 1,0 0-1,0 0 1,0 4 0,8 1-1,0 4 1,-8 1 0,9-1-1,-9-9 16</inkml:trace>
  <inkml:trace contextRef="#ctx0" brushRef="#br0" timeOffset="137698.7413">28284 18264 0,'42'0'16,"-26"0"0,9-5-1,8-9 16,8 5-15,9 0 0,0-5-1,-17 9 1,0-4 0,-33 9-1</inkml:trace>
  <inkml:trace contextRef="#ctx0" brushRef="#br0" timeOffset="138014.6994">28508 18324 0,'16'14'15,"-16"-14"1,0 5 0,8 4-1,1 1 1,-1 3-1,0-8 1,-8-5 0</inkml:trace>
  <inkml:trace contextRef="#ctx0" brushRef="#br0" timeOffset="138430.0638">28805 18250 0,'0'0'15,"0"0"1,0 0 0,9 0-1,-9 0 1,16 0-1,1-5 17,16-4-17,16-10 1,-49 19 0</inkml:trace>
  <inkml:trace contextRef="#ctx0" brushRef="#br0" timeOffset="139128.5692">29227 18059 0,'0'-5'16,"0"5"-1,0 0 1,0 0 0,0 0 15,8 0-15,1 5-1,-1-5 1,8 5-1,-7-5 1,7 0 0,-8 0-1,-8 4 1,0 1 0,-8 18-1,-17 1 1,9-1-1,-1-5 1,9-8 0,8-1 15,0-4-15,8 9-1,17 9 1,-8-4-1,7-1 1,1-4 0,-16 5-1,-1-1 1,-16 1 0,-34 23-1,-24-5 1,16-18-1,50-19 1</inkml:trace>
  <inkml:trace contextRef="#ctx0" brushRef="#br0" timeOffset="139924.7019">26605 18166 0,'9'9'16,"-9"-4"-1,0 0 1,8-1-1,0 1 1,0 0 0,1 4-1,-9-9 1</inkml:trace>
  <inkml:trace contextRef="#ctx0" brushRef="#br0" timeOffset="140240.8192">26440 18394 0,'17'0'16,"-9"0"-1,8 0 1,9-5 0,16-4-1,9-5 1,-9 0 0,1 0-1,-17 0 16,-25 14-15</inkml:trace>
  <inkml:trace contextRef="#ctx0" brushRef="#br0" timeOffset="140528.808">26638 18510 0,'0'24'15,"0"-20"1,9 1 0,-9 9-1,8 4 16,0-4-15,1-9 0,-9-5-1</inkml:trace>
  <inkml:trace contextRef="#ctx0" brushRef="#br0" timeOffset="142089.2695">27325 18068 0,'0'5'16,"0"-5"-1,0 0 1,0 0 0,0 0 15,0 0-15,0 0-1,0 0 1,8 5-1,0-1 1,1-4 0,-1 5-1,0 0 1,-8-5 0,9 4-1,-9-4 1,8 0-1,-8 0 1,0 0 0,0 5-1,0-5 17,8 0-17,-8 0 1</inkml:trace>
  <inkml:trace contextRef="#ctx0" brushRef="#br0" timeOffset="142799.5115">26936 18259 0,'-8'5'16,"8"-5"-1,0 0 1,0 0 0,0 0-1,0 0 17,0 0-17,0 0 1,0 0-1,0 0 1,0 0 0,0 0-1,8 0 1,0-5 0,9 5-1,0-4 1,7 4-1,-7-5 1,8 0 0,0 1-1,-25 4 1</inkml:trace>
  <inkml:trace contextRef="#ctx0" brushRef="#br0" timeOffset="143731.5609">27193 18092 0,'0'-5'16,"0"5"0,0 0-1,0 0 16,0 0-15,0 0 0,0 0-1,8 0 1,-8 0 0,16 5-1,1-1 1,-1 1-1,1 4 1,0-4 0,-9 0-1,0-1 1,0 6 0,-8-6-1,0 6 16,0 8-15,-16 1 0,-1 4-1,9-9 1,0-5 0,-1-4-1,9 0 1,0-1-1,0 1 1,9 0 0,7 4-1,1 5 1,8 0 0,-9 4-1,-8-4 1,1 10 15,-18 13-15,-24 33-1,-16 13 1,-17-4 0,8-32-1,25-47 1,33 0-1</inkml:trace>
  <inkml:trace contextRef="#ctx0" brushRef="#br0" timeOffset="147271.5901">27862 17589 0,'9'0'15,"-9"0"1,0 0-1,0 0 1,0 0 0,0 0-1,8 0 1,9 0 0,7 10-1,9 8 1,9 1 15,-1 9-15,17 0-1,0 4 1,0-4 0,0 9-1,0 1 1,-1-6-1,10 1 1,-9-1 0,-1-4-1,1 9 1,0-9 0,0 5-1,-8-1 1,8 6-1,0-1 17,-1-5-17,-7-4 1,8-4 0,-8-1-1,-9 0 1,0 5-1,1 0 1,-1 0 0,-8-5-1,-8-4 1,-9-1 0,1-8-1,-9-6 1,-8 1-1,8-5 1,-8 0 15</inkml:trace>
  <inkml:trace contextRef="#ctx0" brushRef="#br0" timeOffset="149117.6294">32031 18143 0,'0'0'15,"0"0"1,0 0 0,0 0-1,0 0 1,0 0 15,0-9-15,8-1-1,8-13 1,9 0 0,0-10-1,8-9 1,0 10 0,-8 4-1,-8 5 1,-1 4-1,1 10 1,-9-1 0,-8 6-1,8-1 1,1 5 0,-1 9 15,8 10-16,1 14 1,8 8 0,-9 15-1,9 9 1,0-4 0,8-1-1,-8 5 1,0-9-1,-1-5 1,-7-9 0,-9-14-1,0 0 1,1-14 0,-9-9 15,8-5-16,-8 0 1</inkml:trace>
  <inkml:trace contextRef="#ctx0" brushRef="#br0" timeOffset="149581.4182">32634 17850 0,'0'0'15,"0"0"1,0 0 0,0 0-1,0 4 1,-8 1 0,0 0-1,-9 4 1,-7 19-1,-18-5 1,-7 19 0,-92 74-1,-8 43 1,-58 148 0,207-307 15</inkml:trace>
  <inkml:trace contextRef="#ctx0" brushRef="#br0" timeOffset="150646.8793">31328 18194 0,'8'0'15,"-8"0"1,0 0 0,0 0-1,8 0 1,9-5-1,16-4 1,16-5 0,1 9-1,8 1 1,-8-5 0,-9 4-1,-8 5 1,-8 0-1,8 5 1,-33-5 0</inkml:trace>
  <inkml:trace contextRef="#ctx0" brushRef="#br0" timeOffset="151147.3354">31228 18399 0,'-8'-5'16,"8"5"-1,0 0 1,8 0-1,-8 0 1,17 0 0,8-5-1,24 1 1,1-10 0,16 0-1,9 0 1,-9-5-1,0 10 1,-66 9 0</inkml:trace>
  <inkml:trace contextRef="#ctx0" brushRef="#br0" timeOffset="153191.5991">30038 17906 0,'-9'-5'16,"9"5"0,0 0-1,0 0 1,0 0-1,0 0 17,0 0-17,0 0 1,0 0 0,9 0-1,7 0 1,17-5-1,17-4 1,8-10 0,0 1-1,-17 4 1,-41 14 0</inkml:trace>
  <inkml:trace contextRef="#ctx0" brushRef="#br0" timeOffset="153884.8391">30435 17626 0,'0'0'16,"0"0"0,8 0-1,-8 0 1,8 5 0,9 4-1,-1 1 1,9 4-1,0 0 1,-9 0 15,1 0-15,-9 4 0,-8-4-1,-8 5 1,-17 9-1,0 4 1,-8 1 0,-8-5-1,8-5 1,8 0 0,8-9-1,1-5 1,8 1-1,8-1 1,8 0 0,0 1 15,9-6-15,7 1-1,-7 0 1,8-5-1,0-5 1,-25 5 0</inkml:trace>
  <inkml:trace contextRef="#ctx0" brushRef="#br0" timeOffset="154417.116">29880 18278 0,'0'-5'16,"0"5"-1,0 0 1,0 0 0,9 0-1,-1 0 1,8 0-1,34-5 1,8 5 0,25-4 15,16 4-15,8 0-1,-16 0 1,-16 0-1,-9 0 1,-16 0 0,-9-5-1,-41 5 1</inkml:trace>
  <inkml:trace contextRef="#ctx0" brushRef="#br0" timeOffset="154950.3671">30112 18529 0,'-8'0'15,"8"0"1,0 0-1,0 0 1,0 0 0,0 0-1,8 0 1,-8 0 0,17 0 15,-1 0-16,17-5 1,0 1 0,9 4-1,7-5 1,-7-4 0,-42 9-1</inkml:trace>
  <inkml:trace contextRef="#ctx0" brushRef="#br0" timeOffset="155782.3731">30534 18287 0,'0'0'16,"0"0"-1,0 0 1,0 0-1,0 0 1,0 0 0,0 5-1,16 4 1,1 0 0,-1-4-1,1 4 16,-1 1-15,-7-6 0,-1 6-1,-8-1 1,0 5 0,-17 9-1,1 5 1,-9 0-1,9-14 1,-1 0 0,9-5-1,8 0 1,0 1 0,0-1-1,8 10 1,9 4 15,7 9-15,1-8-1,-17-6 1,1-4 0,-1 10-1,-25 13 1,-7 19-1,-26 4 1,0-13 0,50-47-1</inkml:trace>
  <inkml:trace contextRef="#ctx0" brushRef="#br0" timeOffset="157908.7963">30145 17808 0,'0'5'15,"0"-5"1,0 0 0,0 0-1,0 0 1,0 0 0,0 0-1,0 0 1,0 14-1,0 23 1,8 42 0,-8-79-1</inkml:trace>
  <inkml:trace contextRef="#ctx0" brushRef="#br0" timeOffset="158790.5405">30261 18417 0,'0'0'16,"0"0"0,0 0-1,0 0 1,0 0 0,0 0-1,0 0 1,0 19 15,-8 102-15,-1 51-1,9-172 1</inkml:trace>
  <inkml:trace contextRef="#ctx0" brushRef="#br0" timeOffset="162547.2738">1679 16798 0,'-33'-27'16,"25"27"-1,-1-5 1,1 0 0,8 5-1,0-4 1,0-20 0,25-4-1,8-9 1,16 5-1,-7 13 17,7 19-17,18 14 1,15 23 0,-7 10-1,-1 36 1,-24-3-1,-17 3 1,-8-4 0,-17-27-1,-8-52 1</inkml:trace>
  <inkml:trace contextRef="#ctx0" brushRef="#br0" timeOffset="162812.4553">2250 16477 0,'-17'33'15,"0"-14"1,-40 83-1,-18 51 1,-16 38 0,17 9-1,8-14 1,66-186 0</inkml:trace>
  <inkml:trace contextRef="#ctx0" brushRef="#br0" timeOffset="163344.0143">2473 16878 0,'16'-14'16,"-7"9"0,7 5-1,9 0 1,8-9 0,0 4-1,-33 5 1</inkml:trace>
  <inkml:trace contextRef="#ctx0" brushRef="#br0" timeOffset="163597.3411">3043 16138 0,'9'4'15,"-9"-4"1,8 0 0,0 5-1,-8-5 1</inkml:trace>
  <inkml:trace contextRef="#ctx0" brushRef="#br0" timeOffset="163843.6875">3093 16738 0,'8'19'16,"1"-15"0,-9 6-1,0-6 1,8 1 0,-8-1-1,0-4 1</inkml:trace>
  <inkml:trace contextRef="#ctx0" brushRef="#br0" timeOffset="164325.7284">3325 16426 0,'24'0'0,"-24"5"15,17 14 16,-9 13-15,1 10 0,-1-14-1,0-5 1,0-4 0,1-10-1,-1-9 1,0 0-1,9-9 1,8-10 0,-1-9-1,9 10 1,-16 8 0,-1 6-1,1 13 16,8 14-15,-9 10 0,1-5-1,-1-14 1,9-24 0,-25 10-1</inkml:trace>
  <inkml:trace contextRef="#ctx0" brushRef="#br0" timeOffset="164708.5118">3986 15915 0,'0'13'15,"0"6"1,0 32 15,9 33-15,-1 28-1,0-10 1,0-18 0,9-19-1,-1-5 1,9-22-1,-8-6 1,8-13 0,-17-19-1,8-10 1,9-8 0,-25 18-1</inkml:trace>
  <inkml:trace contextRef="#ctx0" brushRef="#br0" timeOffset="165007.8765">3846 16198 0,'0'5'15,"0"-5"1,0 0 0,8-5-1,8 5 1,9 0 0,25 0-1,16-9 1,9 4 15,-75 5-15</inkml:trace>
  <inkml:trace contextRef="#ctx0" brushRef="#br0" timeOffset="165240.6718">4590 16184 0,'8'5'16,"-8"-5"-1,9 9 1,-9-9-1</inkml:trace>
  <inkml:trace contextRef="#ctx0" brushRef="#br0" timeOffset="165389.7932">4648 16394 0,'0'0'16,"0"0"-1,0 0 1,0 0 0</inkml:trace>
  <inkml:trace contextRef="#ctx0" brushRef="#br0" timeOffset="166788.3236">5516 16287 0,'0'23'16,"-8"-18"0,8 13-1,0 24 1,8 37 0,9 19-1,16 37 1,8-24-1,25-27 1,67 0 0,-133-84-1</inkml:trace>
  <inkml:trace contextRef="#ctx0" brushRef="#br0" timeOffset="167415.5382">7600 16557 0,'0'9'16,"0"-9"-1,-8 14 16,0 37-15,-42 84 0,1-5-1,49-130 1</inkml:trace>
  <inkml:trace contextRef="#ctx0" brushRef="#br0" timeOffset="168101.7648">8171 16133 0,'0'23'16,"0"-18"-1,0 14 1,8 13-1,1 15 1,-1-5 0,0-14-1,9-10 1,-1-4 0,1-14-1,-1-5 1,9-8-1,-8-20 17,7-23-17,-15 0 1,-1 24 0,-8 4-1,-8 9 1,-1 5-1,1 5 1,0 0 0,-9 4-1,9 5 1,0 5 0,0 9-1,8-14 1</inkml:trace>
  <inkml:trace contextRef="#ctx0" brushRef="#br0" timeOffset="168445.6126">8990 15552 0,'16'18'16,"-7"-8"-1,7 22 1,9 38-1,-9 37 1,1 93 15,-50 47-15,-42 18 0,75-265-1</inkml:trace>
  <inkml:trace contextRef="#ctx0" brushRef="#br0" timeOffset="169662.6794">6186 15831 0,'0'-5'15,"0"5"1,0 0 0,8 5-1,9-5 1,-1 4 0,18 1-1,-10 4 1,-7 1-1,-1 13 1,-16-4 0,0 13-1,-16 10 17,-1-5-17,1-4 1,8-10-1,-1-9 1,1 0 0,8-5-1,0-4 1,8 0 0,9-1-1,-1-4 1,9 0-1,8-4 1,-8 4 0,-25 0-1</inkml:trace>
  <inkml:trace contextRef="#ctx0" brushRef="#br0" timeOffset="170110.707">6070 16640 0,'17'-4'15,"-17"4"1,16 0 0,18-10-1,15 1 16,17-5-15,9-14 0,16-4-1,-17 8 1,-16 15 0,-17 4-1,1 1 1,-42 4-1</inkml:trace>
  <inkml:trace contextRef="#ctx0" brushRef="#br0" timeOffset="170874.5412">6310 16859 0,'0'-9'15,"0"13"1,8-4-1,9 0 1,0 0 0,7 0-1,1 10 1,0-1 0,-8 0-1,-9 14 1,0 5 15,0-9-15,-8-10-1,0 5 1,9-9 0,-9 4-1,0-4 1,8 4-1,0-4 1,17 4 0,0 5-1,8 0 1,0 9 0,-8 14-1,-9 15 1,-7 3 15,-18 6-15,-16 4-1,-8-9 1,-16-19 0,-9-14-1,8-23 1,-8-42-1,58 42 1</inkml:trace>
  <inkml:trace contextRef="#ctx0" brushRef="#br0" timeOffset="304535.3205">23496 1391 0,'0'56'15,"0"-19"1,-8 37 0,-9 19-1,9 1 1,-1-43-1,9-9 1,-8-19 0,8-9-1,17-47 1,24-74 15,33-37-15,34-19-1,0 14 1,-1 28 0,-8 56-1,-24 102 1,-34 94 0,-41 87-1,-25-4 1,0-14-1,17-190 1,8-6 0,8-13-1,50-89 1,25-41 0,8-19 15,-8 13-16,-75 131 1,0 5 0,9 0-1,-9 9 1,0 37 0,9 93-1,-9 19 1,-16 23-1,8-139 1,0-28 0,0-5-1</inkml:trace>
  <inkml:trace contextRef="#ctx0" brushRef="#br0" timeOffset="304803.311">24654 1465 0,'8'0'16,"0"0"-1,9 0 1,32 0-1,9-9 1,17-5 0,-17 0-1,-58 14 1</inkml:trace>
  <inkml:trace contextRef="#ctx0" brushRef="#br0" timeOffset="305100.2231">24745 1763 0,'8'0'15,"-8"0"1,8 0 0,25-5-1,9 1 1,-1 4 0,9-5-1,-50 5 16</inkml:trace>
  <inkml:trace contextRef="#ctx0" brushRef="#br0" timeOffset="305448.7619">25530 1279 0,'42'-4'16,"-26"8"-1,9-8 1,8 4-1,0-5 17,0 5-17,0 5 1,0-1 0,-33-4-1</inkml:trace>
  <inkml:trace contextRef="#ctx0" brushRef="#br0" timeOffset="305915.7831">26208 800 0,'33'-5'15,"-16"10"1,8 4-1,8 1 17,0 18-17,-8 4 1,-25 24 0,-17 23-1,-32 28 1,16-42-1,8-28 1,16-13 0,18-1-1,32 0 1,34 14 0,16 5-1,-1 0 1,-40 14-1,-17 98 1,-116 46 15,83-200-15</inkml:trace>
  <inkml:trace contextRef="#ctx0" brushRef="#br0" timeOffset="307241.7897">25762 2168 0,'8'4'16,"-8"6"-1,-8 18 1,-9 37 15,-16 46-15,-25 85-1,9 4 1,-17 14 0,8-19-1,-9-9 1,18-32 0,-9-24-1,17-23 1,16-18-1,25-89 1,0 0 0,0 4-1,0 1 1,0-1 15,0-4-15,0 0-1,0 0 1</inkml:trace>
  <inkml:trace contextRef="#ctx0" brushRef="#br0" timeOffset="307557.433">25208 3536 0,'0'-10'16,"0"10"-1,0 10 1,-9 8 0,9 24-1,-8 5 1,8-1 0,0-9 15,0 0-16,8-9 1,26-18 0,81-52-1,59-79 1,-174 121 0</inkml:trace>
  <inkml:trace contextRef="#ctx0" brushRef="#br0" timeOffset="310450.9666">27515 907 0,'0'9'16,"-8"1"0,-9-6-1,-32 20 1,-26 13 0,-16 23-1,9-8 1,24-15-1,8-9 1,25-10 0,9-4-1,7 0 1,9-9 0,17 18 15,49 5-16,17 5 1,8-1 0,-17-9-1,-16-4 1,-8-19 0,-50 0-1</inkml:trace>
  <inkml:trace contextRef="#ctx0" brushRef="#br0" timeOffset="311034.0033">28152 870 0,'-17'42'16,"9"-19"-1,-17 28 1,0 19 0,-8 14-1,17-14 1,16-15-1,16-3 1,9-15 0,8-9-1,17-24 1,16-18 0,0-14-1,0-27 16,-24-20-15,-1 1 0,-24 18-1,-9 14 1,-16 5 0,-17-5-1,-8 5 1,-17 18-1,9 5 1,-9 19 0,50-5-1</inkml:trace>
  <inkml:trace contextRef="#ctx0" brushRef="#br0" timeOffset="315286.4095">27383 4308 0,'-8'-5'31,"8"5"-15,0 0-1,0 0 1,0 0 0,0 0-1,0 0 1,0 9-1,8 10 1,8 88 0,9 5-1,16 55 1,9 15 0,16 13-1,9 5 1,-1 5-1,1-5 1,7 9 15,1 10-15,8 4 0,-17 10-1,9 4 1,16 9-1,1-13 1,15 18 0,-15-4-1,15 18 1,-15-5 0,7 10-1,-16 0 1,8-5-1,-8 5 1,0 5 15,-8-10-15,0-5 0,-1-23-1,-15-4 1,7-28-1,-16-24 1,-8-23 0,-9-37-1,-16-32 1,-34-89 0,9 0-1,0 0 1,0-5-1,-8-9 1,-8-60 0,16 74-1</inkml:trace>
  <inkml:trace contextRef="#ctx0" brushRef="#br0" timeOffset="315769.3871">29740 10104 0,'0'5'15,"0"4"1,8 19-1,9 37 1,7 33 0,26 83-1,0-9 17,8 14-17,-1-13 1,-15-25-1,-9-31 1,-33-117 0,0 4-1,-8 1 1,-1 4 0,-32 1-1,-25-10 1,-141-33-1,-49-74 1,256 107 0</inkml:trace>
  <inkml:trace contextRef="#ctx0" brushRef="#br0" timeOffset="318129.7557">24009 12593 0,'0'-5'16,"0"5"-1,0 0 1,0 0 0,0 0-1,0 0 1,0 0 0,0 0-1,0 0 1,0 0-1,16 0 1,25 5 15,34-5-15,115 0 0,17-14-1,57 0 1,-7 0-1,57-9 1,9 4 0,41 1-1,-9 18 1,26 14 0,-9-10-1,25 10 1,-9-4-1,26 13 1,-25-14 15,16 10-15,-16-10 0,-1 10-1,-16-15 1,-24-4-1,-26 0 1,-32 10 0,-50-6-1,-42 1 1,-49-5 0,-50-9-1,-41-10 1,-58-46-1,0 65 1</inkml:trace>
  <inkml:trace contextRef="#ctx0" brushRef="#br0" timeOffset="318513.105">31650 12002 0,'0'5'16,"0"-5"0,0 0-1,9 0 1,24 23 0,33 19-1,16 23 1,18 0-1,7 5 1,-24-10 0,-9 6-1,-24-6 17,0 89-17,-133 60 1,-124 70-1,-223 1 1,430-280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19:14:12.118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4069 10923 0,'58'5'15,"-33"-10"1,16 5-1,33 5 1,34-5 0,24-5-1,17 5 17,108-14-17,-26 0 1,50-5-1,-41 1 1,16 8 0,-24 6-1,16-1 1,-16 24 0,8-5-1,-1 4 1,1-8-1,8 4 1,0 0 0,-8 9-1,-8-9 17,-17 4-17,-17-13 1,1 0-1,-34-10 1,9 14 0,-174-9-1</inkml:trace>
  <inkml:trace contextRef="#ctx0" brushRef="#br0" timeOffset="1496.8508">9676 9876 0,'0'0'16,"0"0"-1,0 0 1,0 0 0,0 5-1,0 27 1,0 24 0,-8 28 15,0-14-16,8-28 1,0-19 0,0-14-1,16-23 1,17-42 0,9-9-1,7-18 1,-7-1-1,-1 23 1,-8 29 0,-8 18-1,-9 18 1,9 29 0,-8 32-1,-9 38 16,0-34-15,-8-22 0,9-19-1,-9-10 1,33-22 0,33-57-1,8-27 1,9-19-1,-67 84 1,1-1 0,0 15-1,-1 4 1,9 19 0,8 33-1,0 41 1,-8 42 15,-9-23-15,-16-107-1</inkml:trace>
  <inkml:trace contextRef="#ctx0" brushRef="#br0" timeOffset="1861.6125">10933 9969 0,'17'0'0,"-9"0"31,9-4-15,16-1 0,16-4-1,1 4 1,0 5-1,-9 5 1,-41-5 0</inkml:trace>
  <inkml:trace contextRef="#ctx0" brushRef="#br0" timeOffset="2133.5609">11123 10216 0,'9'-5'16,"-9"5"-1,8 0 1,17 0-1,33 5 1,8 4 0,-66-9-1</inkml:trace>
  <inkml:trace contextRef="#ctx0" brushRef="#br0" timeOffset="5983.8762">11446 10132 0,'0'-9'16,"0"9"0,0 0-1,0 0 1,0 0-1,0 0 1,0 0 0,0 0-1,0 0 17,0 0-17,8-5 1,1 5-1,7-9 1,1 0 0,7 4-1,18-4 1,7-1 0,1 6-1,8-6 1,0 6-1,-9-6 1,-7 6 0,-17-1-1,-1 0 17,-7 5-17,-9 0 1,1 0-1,-1-4 1,-8 4 0</inkml:trace>
  <inkml:trace contextRef="#ctx0" brushRef="#br0" timeOffset="6516.0745">12538 9546 0,'-9'-5'16,"9"5"0,0 0-1,0 0 1,0 0-1,0 0 1,0 0 0,0 0-1,0 5 1,0-5 0,0 9 15,-8 47-16,0 153 1,-25 140 0,-17 163-1,50-512 1</inkml:trace>
  <inkml:trace contextRef="#ctx0" brushRef="#br0" timeOffset="18930.1695">23239 9746 0,'-8'-9'15,"8"9"1,0 0-1,-8-5 1,-9 5 0,1-5-1,-1 5 1,9 0 15,0-4-15,-1 4-1,9 0 1,-8 0 0,8 0-1,-8 0 1,8 4 0,-8 15-1,-9 18 1,-8 38-1,0-6 1,9-22 0,8-24-1,-1-9 1,18-14 0,24-46 15,41-52-16,17-23 1,0-9 0,0 13-1,-8 24 1,-75 98 0,9 14-1,7 32 1,-7 42-1,-17 5 1,0-5 0,-8-24-1,8-27 1,8-9 0,0-19 15,50-28-16,41-84 1,9-18 0,-9-14-1,-82 106 1,-9 10 0,0 5-1,0 9 1,1 19-1,-1 88 1,-8 46 0,-8 24-1,8-14 1,8-52 0,-8-111-1</inkml:trace>
  <inkml:trace contextRef="#ctx0" brushRef="#br0" timeOffset="19248.1591">24538 9565 0,'16'9'15,"-7"-9"1,7 4 0,34-4-1,24-4 1,9-10 15,-17 9-15,-66 5-1</inkml:trace>
  <inkml:trace contextRef="#ctx0" brushRef="#br0" timeOffset="19450.1927">24736 9858 0,'17'4'15,"-9"-4"1,33-9 0,26-14-1,-67 23 1</inkml:trace>
  <inkml:trace contextRef="#ctx0" brushRef="#br0" timeOffset="19911.6859">25315 9295 0,'50'-5'16,"-34"5"0,26 0-1,-1 0 1,17 0 0,0 14-1,0 9 1,-25 10-1,-25-1 1,-16 20 15,-9 27-15,-16 4 0,-8-8-1,16-15 1,9-22-1,16-6 1,8 1 0,25-5-1,25-14 1,-58-14 0</inkml:trace>
  <inkml:trace contextRef="#ctx0" brushRef="#br0" timeOffset="20392.3989">26556 9248 0,'25'10'15,"-17"-10"1,8 9 0,34 9-1,8 6 1,25 18-1,-9-5 1,-8 0 0,-33-14 15,-16 10-15,-25 13-1,-59 71 1,-40 4-1,-17-5 1,-9-28 0,109-88-1,24 0 1</inkml:trace>
  <inkml:trace contextRef="#ctx0" brushRef="#br0" timeOffset="20974.1509">27548 9504 0,'0'9'16,"0"1"-1,0 4 1,0 23 0,0 9-1,17 10 1,8-9-1,8-10 1,8-14 0,9-18-1,24-24 17,9-32-17,-9-28 1,-24-14-1,-17 19 1,-25 22 0,0 20-1,-24 4 1,-25 19 0,-75 9-1,-25 51 1,-24 9-1,165-60 1</inkml:trace>
  <inkml:trace contextRef="#ctx0" brushRef="#br0" timeOffset="22071.1187">14035 9597 0,'-25'5'16,"17"-5"0,-9 9-1,-33 10 1,-24 23 0,-34 18 15,-7 10-16,7 9 1,25-23 0,9 0-1,24-19 1,26-9 0,7-14-1,17 0 1,25 4-1,33 15 1,33-1 0,-9-8-1,1-6 1,0-13 0,8-1-1,-91-4 16</inkml:trace>
  <inkml:trace contextRef="#ctx0" brushRef="#br0" timeOffset="22536.9691">14572 9690 0,'0'9'15,"0"-4"1,0 23 0,-16 28-1,16 4 1,0 10 0,8-14-1,17-14 1,8-28 15,8-14-15,17-28-1,8-42 1,-16-18 0,-17 4-1,-25 23 1,-8 15-1,-25 4 1,-16 9 0,-66 6-1,-9 73 1,116-46 0</inkml:trace>
  <inkml:trace contextRef="#ctx0" brushRef="#br0" timeOffset="24216.4303">10164 13640 0,'0'-5'15,"0"5"1,-8 0 0,8 0-1,0 0 1,-8 0-1,8 0 1,0 0 0,0 9-1,-9 10 17,1 37-17,0 32 1,-17 10-1,8-24 1,1-18 0,8-28-1,8-23 1,8-19 0,33-65-1,17-24 1,8-18-1,9 5 1,-59 107 0,9-1-1,-8 10 17,-1 28-17,1 47 1,-17 22-1,0-27 1,8-28 0,9-23-1,32-15 1,17-73 0,25-20-1,-8-22 1,-66 92-1,-1 10 1,1 9 0,7 32-1,-7 52 1,-9 18 15,-8 1-15,8-48-1,-8-55 1</inkml:trace>
  <inkml:trace contextRef="#ctx0" brushRef="#br0" timeOffset="24434.9322">11206 13616 0,'8'0'15,"1"5"1,7-5 0,9 0-1,16 0 1,-7 0 0,-34 0 15</inkml:trace>
  <inkml:trace contextRef="#ctx0" brushRef="#br0" timeOffset="24648.8804">11239 13928 0,'33'-5'16,"-24"5"-1,32 5 1,25-19 0,25-18-1,-91 32 1</inkml:trace>
  <inkml:trace contextRef="#ctx0" brushRef="#br0" timeOffset="24929.4748">12339 12560 0,'8'24'16,"-16"-15"-1,0 56 1,-9 98 0,-7 37-1,-1 0 1,25-167 0,0-33-1</inkml:trace>
  <inkml:trace contextRef="#ctx0" brushRef="#br0" timeOffset="25179.8158">12025 13598 0,'8'0'15,"0"0"1,17 0-1,41 0 1,17 0 0,16 0-1,-16 4 1,-8 10 0,-75-14 15</inkml:trace>
  <inkml:trace contextRef="#ctx0" brushRef="#br0" timeOffset="25648.422">12199 13821 0,'49'5'15,"-32"-1"1,8-4 0,16 10-1,9 4 1,-17 14 0,-17 13-1,-16 1 1,-16 19-1,-34 18 17,-8-19-17,0-4 1,25-28 0,8-5-1,9-4 1,24-14-1,9-1 1,41 1 0,82-19-1,-140 14 1</inkml:trace>
  <inkml:trace contextRef="#ctx0" brushRef="#br0" timeOffset="26094.204">13249 13300 0,'0'0'16,"0"5"0,16-1-1,18 10 1,32 10 0,0 4-1,-8-5 1,-17 0-1,-16 5 1,0 60 0,-91 47 15,-34 33-15,-49-5-1,1-19 1,7-37-1,141-107 1</inkml:trace>
  <inkml:trace contextRef="#ctx0" brushRef="#br0" timeOffset="26628.2216">13968 13677 0,'0'46'15,"0"-27"1,9 9 0,16 14-1,-1-5 1,9-18 0,9-19-1,16-24 1,16-22-1,-33-24 1,-16-28 0,-16 24-1,-34-10 17,-25 19-17,-16 37 1,-75 5-1,1 97 1,24 33 0,116-107-1</inkml:trace>
  <inkml:trace contextRef="#ctx0" brushRef="#br0" timeOffset="35567.0547">19154 14891 0,'0'-9'15,"0"9"1,0 0-1,0 0 1,0 0 0,8 0 15,0 0-15,34 0-1,16 9 1,-17-4-1,9-1 1,-9-4 0,-8 14-1,0-9 1,-16 4 0,8 1-1,-25-10 1</inkml:trace>
  <inkml:trace contextRef="#ctx0" brushRef="#br0" timeOffset="35886.8999">19195 15138 0,'0'-5'15,"0"5"1,0 0 0,9 0-1,15 0 1,26-9-1,24-5 1,9-10 0,-83 24-1</inkml:trace>
  <inkml:trace contextRef="#ctx0" brushRef="#br0" timeOffset="36672.0203">20758 13970 0,'0'-5'16,"0"5"0,0 0-1,0 0 1,9 5 0,7 0 15,17 9-16,33 9 1,34-5 0,7 1-1,34 0 1,24-5 0,-16-10-1,124 6 1,-50-20-1,42 6 1,-58-6 0,-17 6-1,-58-1 1,-132 5 15</inkml:trace>
  <inkml:trace contextRef="#ctx0" brushRef="#br0" timeOffset="42248.7102">19725 15035 0,'0'-4'16,"0"4"-1,0 0 1,0 0-1,0 0 1,8 0 0,8 0-1,17 4 1,9-4 15,7 0-15,1 5-1,0-5 1,16 0 0,-66 0-1</inkml:trace>
  <inkml:trace contextRef="#ctx0" brushRef="#br0" timeOffset="42831.279">20907 14696 0,'0'0'16,"0"0"-1,0 0 1,0 0 0,-25 14-1,-24 23 1,-17 14 0,-17 10-1,17-15 1,8-9-1,16-4 1,9-5 0,9-10-1,15-8 1,9-1 0,9 0 15,24 5-31,16-4 31,26-1-15,-1-5-1,-8-4 1,-8-4 0,-8-5-1,-1 4 1,-49 5-1</inkml:trace>
  <inkml:trace contextRef="#ctx0" brushRef="#br0" timeOffset="43128.5981">20924 14900 0,'0'0'16,"0"0"-1,0 5 1,-9 14 0,-15 41-1,-1 24 1,8 4-1,1-13 1,16-38 0,0-37-1</inkml:trace>
  <inkml:trace contextRef="#ctx0" brushRef="#br0" timeOffset="43479.9175">21346 14784 0,'0'9'15,"0"-4"1,8 14-1,0 13 1,9 19 0,16 28-1,-9-4 1,10-5 0,-1-24-1,-17-18 1,1-23-1,-17-5 17</inkml:trace>
  <inkml:trace contextRef="#ctx0" brushRef="#br0" timeOffset="43728.2623">21701 14784 0,'0'0'16,"-8"19"0,-67 46-1,-24 37 1,-17 28 0,17-13-1,99-108 1,0-9-1,0 0 1</inkml:trace>
  <inkml:trace contextRef="#ctx0" brushRef="#br0" timeOffset="44059.6546">21949 14993 0,'58'14'16,"-41"-14"-1,41-4 1,16 4-1,0-5 1,-7 5 15,-10-5-15,-15-4 0,-1-14-1,-41 23 1</inkml:trace>
  <inkml:trace contextRef="#ctx0" brushRef="#br0" timeOffset="44342.9065">22264 14682 0,'0'23'15,"0"-14"1,0 38 0,-17 46 15,0 5-15,9-10-1,0-23 1,16-23-1,-8-42 1</inkml:trace>
  <inkml:trace contextRef="#ctx0" brushRef="#br0" timeOffset="44675.376">23033 14724 0,'0'-5'16,"0"5"-1,0 5 1,0 4 0,0 28-1,0 70 1,-25 149 0,25-256-1</inkml:trace>
  <inkml:trace contextRef="#ctx0" brushRef="#br0" timeOffset="46588.5513">24232 14849 0,'8'-9'15,"-8"9"1,0 5 0,0-5-1,0 14 1,-8 13 0,8 11-1,0-10 1,0-10 15,0-13-15,0-5-1,8-14 1,17-23 0,16-38-1,9 10 1,-17 19-1,0 18 1,-16 9 0,-1 14-1,-8 15 1,9 13 0,-17 10-1,16-15 1,-7 5-1,-1-18 17,25-14-17,17-28 1,-1 4 0,-16 5-1,1 14 1,-10 9-1,9 10 1,9 28 0,-1 32-1,-16 9 1,-9 1 0,1-20-1,0-36 1,-17-19-1</inkml:trace>
  <inkml:trace contextRef="#ctx0" brushRef="#br0" timeOffset="46902.4326">25456 14635 0,'16'19'15,"-16"-19"1,0 0 0,17 4-1,8-4 1,16 10-1,25-15 1,9-9 15,-9 10-15,-66 4 0</inkml:trace>
  <inkml:trace contextRef="#ctx0" brushRef="#br0" timeOffset="47171.4546">25489 15035 0,'8'0'15,"-8"5"1,8-5-1,17-5 1,25 1 0,16-15 15,8-4-15,-74 23-1</inkml:trace>
  <inkml:trace contextRef="#ctx0" brushRef="#br0" timeOffset="47568.9204">26531 14677 0,'0'5'31,"0"-5"-15,0 0-1,0 0 1,8 0-1,9-5 1,16 0 0,16-4-1,1 0 1,-9-5 0,1 0-1,-42 14 1</inkml:trace>
  <inkml:trace contextRef="#ctx0" brushRef="#br0" timeOffset="48116.198">27350 14338 0,'0'27'16,"0"-13"-1,-9 10 1,-24 36 0,-41 75-1,-9-14 1,-16 19-1,16-29 1,75-102 0,0-4-1,8 0 1,0 4 15,0 5-15,16-5-1,26 1 1,16-10 0,24-5-1,9-4 1,0-1 0,-25 1-1,-16 0 1,-9-10-1,-16 5 1,-25 14 0</inkml:trace>
  <inkml:trace contextRef="#ctx0" brushRef="#br0" timeOffset="48416.2795">27366 14658 0,'0'5'16,"0"4"-1,0 15 1,-8 41-1,0 46 1,-9 20 0,9-29-1,8-27 1,0-75 0</inkml:trace>
  <inkml:trace contextRef="#ctx0" brushRef="#br0" timeOffset="48996.9017">28607 14645 0,'-8'-5'16,"-1"5"-1,-16 14 16,-49 14-15,-25 14 0,-67 41-1,9-18 1,0 15 0,149-76-1,8 1 1,-8-5-1,8 5 1,16 4 0,17 14-1,33 10 1,17-1 0,16 1-1,-16 4 16,-9-4-15,-24-24 0,-50-9-1</inkml:trace>
  <inkml:trace contextRef="#ctx0" brushRef="#br0" timeOffset="49547.123">29227 14868 0,'0'37'16,"0"-28"0,-8 10-1,0 18 1,-1 14 15,1-9-15,16 0-1,9-9 1,8-1 0,8-18-1,-9-14 1,18-14-1,7-23 1,-7-10 0,-9-22-1,-17 4 1,-7 4 0,-18 15-1,1 8 1,-17 15-1,-8 18 17,-41 19-17,-1 19 1,1-10 0,74-23-1</inkml:trace>
  <inkml:trace contextRef="#ctx0" brushRef="#br0" timeOffset="50925.6805">19940 13249 0,'-9'98'0,"18"-66"31,7 103-15,25-42-1,9 51 1,25-23-1,15 24 1,26-29 0,25-5-1,33-36 1,32-29 0,42-50-1,25-33 1,9-33-1,15-19 1,1-22 0,-17-1-1,-8-23 17,-41 0-17,-50-9 1,-42 9-1,-65 0 1,-59-9 0,-65 0-1,-51-10 1,-40-9 0,-34 24-1,-49 23 1,-34 32-1,-40 28 1,-9 37 0,-42 38-1,1 37 1,-9 9 15,17 42-15,25 33-1,24 22 1,51 52 0,82 33-1,107 23 1,124-19 0,-74-251-1</inkml:trace>
  <inkml:trace contextRef="#ctx0" brushRef="#br0" timeOffset="63457.7042">20940 13072 0,'-8'0'15,"8"0"1,0 0 0,0 0-1,0 0 1,0 0-1,-17 19 1,-16 23 0,-8 4-1,-9 24 17,1 4-17,7-4 1,18-5-1,7-9 1,9 0 0,0 9-1,16 9 1,8 1 0,9-1-1,17 1 1,-1-1-1,17-4 1,0-14 0,16-5-1,1-18 1,-9-24 15,16-9-15,18-19-1,-9-9 1,-9-4 0,-7-5-1,-17-5 1,-9-9 0,-16 4-1,0-23 1,-8-14-1,0-4 1,-8 9 0,-9-19-1,-8-4 1,8 4 15,-16 24-15,8 9-1,-17 9 1,-16 0 0,-16 10-1,-26 22 1,1 20 0,-116 18-1,8 51 1,182-65-1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19:16:43.316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2713 8308 0,'66'14'16,"17"0"0,16-9 15,33 4-31,17 15 31,0-15-15,107 0-1,-24-4 1,49-5 0,-33 0-1,17 5 1,-25 4-1,-1 5 1,1-19 0,0 0-1,8-13 1,0-5 0,17 9-1,16 4 1,17 20-1,8-29 17,8-4-17,9-5 1,-9 0 0,0 9-1,-16 1 1,-17 8-1,-8 6 1,-17 4 0,-24-9-1,-25 4 1,-42 0 0,-41 1-1,-124 4 1</inkml:trace>
  <inkml:trace contextRef="#ctx0" brushRef="#br0" timeOffset="1031.447">2886 9988 0,'0'-5'16,"0"5"-1,0 0 1,17 0 0,16 5 15,50-5-15,115 9-1,9-9 1,74 5-1,9-10 1,24 5 0,17-14-1,24 0 1,9 0 0,0 5-1,-8-5 1,-9-5-1,-16 5 1,-9 5 0,-24 0 15,-8 0-15,-18-5-1,-23 0 1,-1-5-1,-33-4 1,0 0 0,-42-5-1,-15 4 1,-34 10 0,-17 10-1,-24 8 1,-9 1-1,-74-5 1</inkml:trace>
  <inkml:trace contextRef="#ctx0" brushRef="#br0" timeOffset="23749.0521">15068 2507 0,'-8'5'15,"8"-5"1,0 0-1,0 23 1,-8 56 0,-9 112-1,9 5 1,0 8 0,16-176-1,-8-28 1</inkml:trace>
  <inkml:trace contextRef="#ctx0" brushRef="#br0" timeOffset="24348.1695">14986 3526 0,'58'0'16,"-34"-4"0,34-15-1,17-28 1,-1-13 0,1-33-1,-1-23 1,-33-5-1,-16 4 17,-25 15-17,-16 4 1,-26 10 0,-7 18-1,-26 10 1,1 13-1,8 29 1,-1 8 0,-81 24-1,15 56 1,1 46 0,58 70-1,49 24 1,74 8-1,42-41 1,83-56 15,41-84-15,8-69 0,-223 32-1</inkml:trace>
  <inkml:trace contextRef="#ctx0" brushRef="#br0" timeOffset="25226.6235">16474 2642 0,'-8'5'15,"8"-5"1,-8 14-1,0 42 1,-9 32 0,0 10-1,9-14 1,0-24 0,8-18-1,0-23 1,0-5-1,8-14 1,25-24 0,17-22 15,8-15-15,-17 19-1,9 10 1,-17 18-1,8 19 1,-8 18 0,0 14-1,-16 0 1,-1-14 0,1-13-1,-9-10 1,17-19-1,25-32 1,-1-23 0,26 8-1,-17 25 17,-9 8-17,-7 28 1,15 29-1,-7 31 1,-17 25 0,-8-15-1,0-19 1,0-18 0,-25-28-1</inkml:trace>
  <inkml:trace contextRef="#ctx0" brushRef="#br0" timeOffset="25459.5408">17889 2740 0,'33'9'16,"-17"-9"-1,9 0 1,16-4 0,1-1-1,-1 5 1,-41 0 0</inkml:trace>
  <inkml:trace contextRef="#ctx0" brushRef="#br0" timeOffset="25690.9299">17913 3061 0,'25'0'0,"-17"0"31,26 0-16,23-9 1,18-10 0,-1-4-1,-74 23 1</inkml:trace>
  <inkml:trace contextRef="#ctx0" brushRef="#br0" timeOffset="26127.757">18666 2489 0,'33'-23'16,"-16"18"15,16-28-16,8 5 1,17-9 0,8-5-1,-8 24 1,-17 4 0,-16 14-1,8 23 1,-8 14-1,0 19 1,-9 0 0,-16 0-1,0-10 1,9 19 0,-9-13-1,0-52 16</inkml:trace>
  <inkml:trace contextRef="#ctx0" brushRef="#br0" timeOffset="26309.4551">19179 3261 0,'0'5'16,"0"-5"0,0 0-1</inkml:trace>
  <inkml:trace contextRef="#ctx0" brushRef="#br0" timeOffset="30446.7033">15887 5038 0,'0'9'15,"0"5"1,0 42-1,-8 107 1,0 14 0,-9 9-1,17-163 1,0-4 0,0-10-1,0-9 1,17-56-1,16-51 1,25-28 15,24-9-15,9 19 0,-74 120-1,8 14 1,8 24-1,-9 37 1,-7 18 0,-9-9-1,1-28 1,-9-28 0,16-18-1,50-47 1,34-46-1,-1-5 1,0 0 15,-91 93-15,9 4 0,8 34-1,-1 41 1,-7 23-1,0-9 1,-1-23 0,9-38-1,-25-32 1</inkml:trace>
  <inkml:trace contextRef="#ctx0" brushRef="#br0" timeOffset="30663.1375">17202 5164 0,'50'-14'16,"-34"9"-1,9 0 1,0 5-1,-9 0 1,-16 0 0</inkml:trace>
  <inkml:trace contextRef="#ctx0" brushRef="#br0" timeOffset="30850.0761">17243 5438 0,'34'10'16,"-26"-6"0,17-8 15,16-6-15,-41 10-1</inkml:trace>
  <inkml:trace contextRef="#ctx0" brushRef="#br0" timeOffset="31344.0757">17806 5238 0,'41'9'16,"-24"-13"-1,16 8 1,33-4 0,33-4-1,34-1 17,115-13-17,0-6 1,41-4-1,-16 5 1,17-5 0,-9 5-1,-8 14 1,0 9 0,-17 4-1,-16 6 1,-25-6-1,-33 6 1,-174-10 0,0 0-1,-8 0 1,0 0 15</inkml:trace>
  <inkml:trace contextRef="#ctx0" brushRef="#br0" timeOffset="31822.4374">17905 4061 0,'0'-9'15,"0"9"1,0 5 0,17 13-1,41 75 1,16-4-1,9 22 1,8-36 0,-9-24-1,-82-51 1</inkml:trace>
  <inkml:trace contextRef="#ctx0" brushRef="#br0" timeOffset="32071.2841">18567 3931 0,'0'28'15,"-17"-10"1,-49 117 0,-25 42-1,-41 37 1,8-5-1,-9-13 1,42-38 0,91-158-1,0 0 1</inkml:trace>
  <inkml:trace contextRef="#ctx0" brushRef="#br0" timeOffset="32489.1916">18484 4554 0,'58'5'16,"-33"-14"-1,0 4 1,-1 5 0,-15 0-1,-1 14 1,-16 19 0,-17 13-1,0-4 1,8-14 15,17-14-15,-8 0-1,25 0 1,8-10 0,16-13-1,-41 9 1</inkml:trace>
  <inkml:trace contextRef="#ctx0" brushRef="#br0" timeOffset="32725.4878">19170 4536 0,'67'0'0,"-10"-28"32,59 0-17,-8-23 1,24-24 0,-132 75-1</inkml:trace>
  <inkml:trace contextRef="#ctx0" brushRef="#br0" timeOffset="32969.3722">20088 3847 0,'17'19'15,"-9"-10"1,9 19-1,8 46 1,16 10 15,9 5-15,-9-38 0,-41-51-1</inkml:trace>
  <inkml:trace contextRef="#ctx0" brushRef="#br0" timeOffset="33204.6484">20643 3926 0,'-17'24'16,"-24"36"-1,-50 61 1,-25 42-1,-8-5 1,16 0 15,108-153-15,0-5 0</inkml:trace>
  <inkml:trace contextRef="#ctx0" brushRef="#br0" timeOffset="33421.0984">20659 4350 0,'17'23'16,"-17"-18"-1,-9 32 1,-24 88 15,-8 1-31,41-126 31</inkml:trace>
  <inkml:trace contextRef="#ctx0" brushRef="#br0" timeOffset="33954.7913">17831 5862 0,'0'0'16,"0"0"0,16 13-1,26 25 1,7 27-1,17 14 1,9 9 0,-34-46 15,-41-42-15</inkml:trace>
  <inkml:trace contextRef="#ctx0" brushRef="#br0" timeOffset="34170.079">18343 5782 0,'-41'24'16,"-9"32"0,-57 64-1,-9 48 1,-16-10-1,115-121 1,17-37 0</inkml:trace>
  <inkml:trace contextRef="#ctx0" brushRef="#br0" timeOffset="34552.0736">18410 6066 0,'66'-9'16,"-41"4"0,-1 5-1,-7 0 1,-1 14-1,-16 0 1,-8 28 0,-17 14-1,9-19 17,8-18-32,8-5 31,16-10-16,9-8 1,33-20 0,-58 24-1</inkml:trace>
  <inkml:trace contextRef="#ctx0" brushRef="#br0" timeOffset="34801.6528">19104 6057 0,'42'5'16,"-26"-5"0,26-10 15,40-22-16,17-1 1,-8-13 0,-91 46-1</inkml:trace>
  <inkml:trace contextRef="#ctx0" brushRef="#br0" timeOffset="35249.5816">20105 5452 0,'0'0'16,"8"5"-1,1 18 1,24 38 0,8 41-1,9 23 1,-9-4 0,0-46-1,-41-75 1</inkml:trace>
  <inkml:trace contextRef="#ctx0" brushRef="#br0" timeOffset="35495.4752">20527 5643 0,'-9'-5'15,"1"15"1,-91 64 0,-17 33-1,-16 9 1,16 1 0,108-113-1,8-4 1</inkml:trace>
  <inkml:trace contextRef="#ctx0" brushRef="#br0" timeOffset="35763.1272">20816 5820 0,'0'4'16,"0"1"-1,0 9 1,-16 46 0,-1 52-1,9 18 1,8-130-1</inkml:trace>
  <inkml:trace contextRef="#ctx0" brushRef="#br0" timeOffset="36195.5875">22181 4908 0,'16'5'15,"-7"-5"1,32 4-1,17 5 1,8-4 0,8 4-1,-74-9 1</inkml:trace>
  <inkml:trace contextRef="#ctx0" brushRef="#br0" timeOffset="36432.9966">22354 5303 0,'34'10'16,"-10"-6"-1,18-4 1,49-4 0,-91 4-1</inkml:trace>
  <inkml:trace contextRef="#ctx0" brushRef="#br0" timeOffset="40666.9158">4855 7541 0,'-9'9'16,"9"-9"0,0 0-1,-8 5 1,8 9 15,-8 23-15,8 19-1,0 4 1,8 19 0,0 5-1,25 0 1,9 4 0,-1-23-1,-8-32 1,-8-19-1,8-19 1,50-64 0,-9-38-1,1-42 1,-26-14 0,-7 9 15,-51 10-16,-7 28 1,-34 13 0,-24 29-1,-9 32 1,-24 42 0,-9 75-1,8 73 1,17 62-1,33 4 1,58-214 0</inkml:trace>
  <inkml:trace contextRef="#ctx0" brushRef="#br0" timeOffset="41665.8603">8874 7145 0,'0'5'16,"0"4"0,-8 38-1,8 46 1,8 33 0,0 9-1,1-1 1,24-3-1,-9-38 1,18-23 0,-1-24-1,17-13 1,0-29 0,8-32-1,8-32 1,34-84 15,-50-19-15,-17-56-1,-57 24 1,-34 4 0,-49 70-1,-25 75 1,-42 120-1,9 93 1,157-167 0</inkml:trace>
  <inkml:trace contextRef="#ctx0" brushRef="#br0" timeOffset="49010.155">3961 6694 0,'9'0'16,"-9"19"-1,8 32 1,0 19 0,-8 23-1,0 9 1,0-4 0,0-10-1,9-55 1,-9-33-1</inkml:trace>
  <inkml:trace contextRef="#ctx0" brushRef="#br0" timeOffset="49326.3473">3813 6992 0,'8'5'16,"0"13"-1,17 38 1,0 5 0,8-1-1,-8-4 1,8-14-1,8-24 1,67-36 0,24-154-1,-132 172 1</inkml:trace>
  <inkml:trace contextRef="#ctx0" brushRef="#br0" timeOffset="55825.9471">22743 5238 0,'0'0'15,"0"0"1,0 0 0,0 0-1,0 0 1,0-4 15,8 4-15,1-10-1,16 1 1,8 0 0,25-10-1,24-4 1,34 4 0,0 1-1,24 8 1,9 10-1,-8 0 1,132 5 0,-33-10-1,66 1 1,-33-6 0,24 1-1,-16-5 16,17 5-15,-17-10 0,17 5-1,-17-9 1,-8 4 0,-16 10-1,-26-5 1,-49 9-1,-182 5 1,8 5 0,1-5-1,-9 0 1</inkml:trace>
  <inkml:trace contextRef="#ctx0" brushRef="#br0" timeOffset="57021.8463">9395 6206 0,'8'9'16,"-8"-9"-1,-8 9 1,8 33-1,0 23 1,-8 47 15,-1 28-15,1-10 0,8-23-1,-8-33 1,8-55-1,0-19 1</inkml:trace>
  <inkml:trace contextRef="#ctx0" brushRef="#br0" timeOffset="57353.2264">9015 6624 0,'8'0'15,"8"38"1,26 50 0,16 19-1,24 28 1,-7-14-1,-59-107 1,17-19 0,75-65-1,24-102 1,9-84 0,-141 256-1</inkml:trace>
  <inkml:trace contextRef="#ctx0" brushRef="#br0" timeOffset="57749.3704">9552 5057 0,'8'46'16,"1"15"-1,24 69 17,0 5-32,25 9 15,-9-32 17,26-52-17,-26-74 1,-49 14-1</inkml:trace>
  <inkml:trace contextRef="#ctx0" brushRef="#br0" timeOffset="58117.7008">9999 5071 0,'8'0'16,"-8"4"-1,-17 20 1,-16 83-1,-16 55 1,-9 57 0,-17 4-1,1-23 17,66-195-17,-9 4 1,-8-13-1,-33-34 1,-8-41 0,17-9-1,16 14 1,16 22 0,17 29-1,0 23 1</inkml:trace>
  <inkml:trace contextRef="#ctx0" brushRef="#br0" timeOffset="58603.1411">10007 5713 0,'8'-5'16,"-8"5"0,0 0-1,9 0 1,-9 9-1,8 10 1,-8 13 0,-8 20-1,-9 3 1,-16 6 15,8-19-15,9-14-1,-1-10 1,17-8 0,8-1-1,75-4 1,99-24 0,-182 19-1</inkml:trace>
  <inkml:trace contextRef="#ctx0" brushRef="#br0" timeOffset="59881.034">23314 3875 0,'-8'-5'16,"8"5"0,0 0-1,0 0 1,0 0-1,0 0 17,0 0-17,-17 28 1,-16 163 0,0 163-1,25 116 1,8-470-1</inkml:trace>
  <inkml:trace contextRef="#ctx0" brushRef="#br0" timeOffset="60596.9224">23843 4271 0,'17'9'16,"-17"-4"-1,49 4 1,117-14 15,131-23-31,92-14 32,-389 42-17</inkml:trace>
  <inkml:trace contextRef="#ctx0" brushRef="#br0" timeOffset="61657.6554">5318 5406 0,'0'0'15,"0"4"1,-17 15-1,-16 83 1,-16 75 0,-26 46-1,9 38 1,8-1 0,8-13-1,9-47 16,0-47-15,41-153 0</inkml:trace>
  <inkml:trace contextRef="#ctx0" brushRef="#br0" timeOffset="61978.0356">4714 6559 0,'25'70'16,"0"0"0,24 60 15,-7-14-16,16 5 1,16-42 0,33-102-1,51-191 1,90-200 0,-248 414-1</inkml:trace>
  <inkml:trace contextRef="#ctx0" brushRef="#br0" timeOffset="63420.1902">25431 3819 0,'0'-4'15,"0"4"1,0 0 0,8 0-1,9-5 1,16 5 0,33 19-1,0 18 1,-24-14-1,-18 14 1,-24-9 15,-16 33-15,-25 18 0,16-33-1,0-18 1,8 0-1,17-19 1,0 1 0,9 4-1,49 9 1,24 14 0,-24-9-1,-17 19 1,-49 87-1,-265 136 1,273-270 0</inkml:trace>
  <inkml:trace contextRef="#ctx0" brushRef="#br0" timeOffset="64797.7648">8245 8239 0,'-8'0'16,"8"0"-1,0 0 1,0 0 0,0 0-1,0 0 1,-8 14 0,0 37 15,-9 37-16,9 5 1,0-18 0,8-75-1</inkml:trace>
  <inkml:trace contextRef="#ctx0" brushRef="#br0" timeOffset="65098.9635">8163 8313 0,'0'-14'0,"-9"19"15,9-5 16,-24 4-15,-18 15 0,-16 9-1,9 14 1,7 4 0,42-46-1</inkml:trace>
  <inkml:trace contextRef="#ctx0" brushRef="#br0" timeOffset="65298.4723">8279 8234 0,'41'5'15,"0"13"1,75 47 15,8 42-15,-124-107-1</inkml:trace>
  <inkml:trace contextRef="#ctx0" brushRef="#br0" timeOffset="66360.3363">23330 5903 0,'0'5'16,"0"-5"-1,0 5 1,-8 37 0,-25 92 15,-8 85-15,16 37-1,25-256 1</inkml:trace>
  <inkml:trace contextRef="#ctx0" brushRef="#br0" timeOffset="66860.1241">24050 6280 0,'0'5'16,"0"-5"-1,0-5 1,41 1 0,125-10 15,98-10-31,100-22 31,-364 46-15</inkml:trace>
  <inkml:trace contextRef="#ctx0" brushRef="#br0" timeOffset="67857.9605">4077 8160 0,'-8'0'16,"8"0"0,-8 0-1,8 4 1,-9 10-1,9 23 1,0 108 0,17 27-1,0 51 1,7-28 0,-24-195 15</inkml:trace>
  <inkml:trace contextRef="#ctx0" brushRef="#br0" timeOffset="68237.754">4110 8085 0,'-8'5'16,"8"-5"-1,0 5 1,-16 18 15,-34 98-15,-8 18-1,8 5 1,42-125 0,8-19-1,0 0 1</inkml:trace>
  <inkml:trace contextRef="#ctx0" brushRef="#br0" timeOffset="68392.3954">4019 8169 0,'33'0'16,"-8"5"0,50 9-1,32 13 16,-107-27-31</inkml:trace>
  <inkml:trace contextRef="#ctx0" brushRef="#br0" timeOffset="69604.1522">25307 5903 0,'0'-9'16,"0"9"-1,0 0 1,0 0 0,0 0 15,8 0-15,17 5-1,25 4 1,24-4-1,25-5 1,9-10 0,-17 10-1,-17 0 1,1 5 0,-75-5-1</inkml:trace>
  <inkml:trace contextRef="#ctx0" brushRef="#br0" timeOffset="70450.9312">26332 5629 0,'0'-5'16,"0"5"0,0 0-1,0 0 17,0 0-17,0 0 1,9 0-1,32 0 1,25 5 0,9 0-1,-26 13 1,9 10 0,-41 9-1,-17 14 1,-25 15-1,0-6 1,0-23 0,9-13-1,7-1 1,1-9 15,0-5-15,8-4-1,0 4 1,16 5 0,18 5-1,-1 9 1,8 13 0,-24 1-1,-1 79 1,-57-4-1,-75 27 1,-49-37 0,-26-28-1,191-79 1</inkml:trace>
  <inkml:trace contextRef="#ctx0" brushRef="#br0" timeOffset="73327.3445">27813 4950 0,'-8'-14'16,"8"14"-1,0-10 1,-9 6 15,9-1-15,0 1-1,0-1 1,9-4 0,7-5-1,25 0 1,9 4 0,8 10-1,8 0 1,-8 5-1,0 4 1,-8 1 0,-9 8-1,-41-18 1</inkml:trace>
  <inkml:trace contextRef="#ctx0" brushRef="#br0" timeOffset="73639.337">27871 5145 0,'49'5'15,"-32"-1"1,24 1 15,9-5-31,33-9 31,-83 9-15</inkml:trace>
  <inkml:trace contextRef="#ctx0" brushRef="#br0" timeOffset="74106.9552">29144 4303 0,'-8'-18'16,"8"18"0,0 4-1,8-4 1,1 0-1,24 0 1,25-9 0,-1 4-1,10 15 1,-18-6 0,-49-4-1</inkml:trace>
  <inkml:trace contextRef="#ctx0" brushRef="#br0" timeOffset="74771.3865">30112 3968 0,'25'5'16,"-17"-10"-1,9 5 1,16 0 15,8 5-15,25 4-1,-8 14 1,0 5 0,-33 10-1,-25-11 1,-17 39-1,-24 3 1,-17 1 0,8-9-1,17-33 1,8-5 0,9-9-1,8 0 1,8-10-1,8-4 17,8 0-17,26 0 1,7-4 0,1 4-1,-17 0 1,-16 0-1,-17 0 1</inkml:trace>
  <inkml:trace contextRef="#ctx0" brushRef="#br0" timeOffset="75353.5707">28896 5006 0,'0'0'16,"0"0"-1,0 0 1,9 0 0,15 9-1,34 0 1,50 0-1,32-4 1,125 0 15,16-15-15,17-3 0,16-11-1,-16-4 1,0 10-1,-17-6 1,-41 20 0,-25 4-1,-50 14 1,-165-10 0,0-4-1</inkml:trace>
  <inkml:trace contextRef="#ctx0" brushRef="#br0" timeOffset="76400.0352">23057 7290 0,'116'-5'16,"-41"0"0,115-4-1,8 0 1,67-10-1,-9 1 1,50-1 0,-8-4-1,0-1 1,16 1 15,-8 0-15,0 0-1,0 4 1,0 0 0,-16 10-1,-9-9 1,-33 8 0,-33-4-1,-50 10 1,-49-1-1,-116 5 1</inkml:trace>
  <inkml:trace contextRef="#ctx0" brushRef="#br0" timeOffset="79793.2412">30137 5736 0,'0'0'0,"0"0"31,0 0-16,0 5 1,-17 9 0,-24 18-1,-25 24 1,-9 18 0,-7-4-1,15 9 1,18-42-1,7 5 1,18-23 0,15 9-1,1-24 1,16 1 0,17 4-1,33-4 16,25 0-15,33-1 0,16-13-1,0-5 1,-16 0 0,-42 10-1,-7-6 1,-26 1-1,-8 0 1,-33 9 0</inkml:trace>
  <inkml:trace contextRef="#ctx0" brushRef="#br0" timeOffset="80125.6544">30253 5671 0,'0'-14'15,"0"14"1,0 0-1,0 0 1,0 9 0,0 47-1,8 204 1,-8 164 0,-33 241-1,33-665 16</inkml:trace>
  <inkml:trace contextRef="#ctx0" brushRef="#br0" timeOffset="81284.4242">32146 4885 0,'-8'-5'15,"8"5"1,0 0 0,0 0-1,0 0 1,0 0-1,0 0 1,17-5 0,32 1 15,18-10-15,-1 4-1,-17 10 1,-7-4-1,-18 4 1,-24 0 0</inkml:trace>
  <inkml:trace contextRef="#ctx0" brushRef="#br0" timeOffset="81618.6615">32047 5275 0,'0'5'15,"0"-5"1,0 0-1,25 0 1,16 0 0,17-5-1,33 1 1,8-1 0,-16 0-1,-83 5 1</inkml:trace>
  <inkml:trace contextRef="#ctx0" brushRef="#br0" timeOffset="82018.9139">32701 4922 0,'-9'0'15,"9"0"1,0 0-1,0 0 1,9 9 0,32 0-1,25 10 1,9-5 15,-18-9-15,-7-10-1,-50 5 1</inkml:trace>
  <inkml:trace contextRef="#ctx0" brushRef="#br0" timeOffset="82469.7457">33668 4019 0,'0'-4'0,"0"4"0,0 4 0,0 10 0,-8 33 0,-9 41 0,-16 38 0,8 9 0,25-61 16,0-18-1,0-10 1,0-46 0</inkml:trace>
  <inkml:trace contextRef="#ctx0" brushRef="#br0" timeOffset="82849.9633">33172 4857 0,'8'0'16,"-8"0"-1,9 0 1,15 0 0,59 0 15,49-5-16,1 5 1,-59 0 0,-33-5-1,-7 5 1,-10 0 0,-24 0-1</inkml:trace>
  <inkml:trace contextRef="#ctx0" brushRef="#br0" timeOffset="83580.9928">33346 5234 0,'24'4'16,"-7"-4"-1,8 5 1,8-5-1,0 4 1,0 6 0,17-1-1,-17 10 1,-8 4 0,-25 0-1,-17 24 1,-16 13 15,-33 15-15,-9-1-1,1-9 1,8-18 0,8-10-1,25-14 1,8-9-1,8-5 1,9-4 0,0 4-1,0-4 1,8-5 0,8 0-1,25 5 1,116-1-1,58 1 17,-116 0-17,-50-10 1,-41 5 0</inkml:trace>
  <inkml:trace contextRef="#ctx0" brushRef="#br0" timeOffset="100050.9985">16094 7811 0,'0'4'16,"0"-4"-1,0 0 1,8 19 0,9 37-1,-1 32 17,1 19-17,8-4 1,-9-24-1,-8-24 1,9-27 0,-9-23-1,58-42 1,9-79 0,8-19-1,-17-5 1,-58 117-1,-8 0 1,8 4 0,-8 5-1,0 9 17,0 1-17,0 4 1,0 18-1,0 43 1,-8 22 0,8 113-1,-8 18 1,-9 51 0,1-23-1,-17 0 1,-17-47-1,-8-51 1,-25-65 0,-41-60-1,-8-65 1,0-57 15,8-46-15,41-32-1,50 0 1,49 4 0,-16 177-1</inkml:trace>
  <inkml:trace contextRef="#ctx0" brushRef="#br0" timeOffset="100485.6779">17119 8471 0,'0'-4'16,"9"4"-1,15 9 1,18 5 0,7-9-1,1-1 1,-9-4 0,-41 0 15</inkml:trace>
  <inkml:trace contextRef="#ctx0" brushRef="#br0" timeOffset="100751.141">17078 8797 0,'41'19'15,"-24"-15"1,24-4 0,42 5 15,-83-5-16</inkml:trace>
  <inkml:trace contextRef="#ctx0" brushRef="#br0" timeOffset="101182.1488">17955 8578 0,'-9'10'0,"9"-10"31,0 0-15,9 0-1,-1 0 1,17 0 0,24-5-1,9 0 1,0-4-1,0-5 1,-8 0 0,-50 14-1</inkml:trace>
  <inkml:trace contextRef="#ctx0" brushRef="#br0" timeOffset="101481.7621">18997 7648 0,'0'5'15,"0"9"1,-9 46 0,1 98-1,0-14 1,8-97 0,0-47-1</inkml:trace>
  <inkml:trace contextRef="#ctx0" brushRef="#br0" timeOffset="101813.1539">18707 8364 0,'33'19'15,"-16"-19"1,16-5 0,33 5-1,9-4 16,-9-6-31,8 1 32,-16 0-17,-58 9 1</inkml:trace>
  <inkml:trace contextRef="#ctx0" brushRef="#br0" timeOffset="102462.1597">18765 8620 0,'25'5'16,"-25"-5"15,17 4-15,7 1 0,1 0-1,17-1 1,-9 6-1,0 4 1,-9-10 0,-15 10-1,-9 10 1,-17 27 0,-24 9-1,0-4 1,-1-14-1,9-5 1,17-23 0,-1 5 15,9-5-15,-1-10-1,9 1 1,17 4-1,24 1 1,34-6 0,16-13-1,0-5 1,-91 14 0</inkml:trace>
  <inkml:trace contextRef="#ctx0" brushRef="#br0" timeOffset="104686.7302">19650 8374 0,'0'4'15,"0"-4"1,0-4 0,0-6-1,0-4 1,8-14-1,1 1 17,7-11-17,1 15 1,-9 4 0,0 10-1,1 5 1,-9-1-1,16 19 1,9 28 0,0 27-1,0 6 1,-1-5 0,1 4-1,-8 5 1,-1-9-1,1-24 17,-1-22-17,-16-24 1</inkml:trace>
  <inkml:trace contextRef="#ctx0" brushRef="#br0" timeOffset="104939.0571">20097 8388 0,'0'0'15,"0"0"1,-9 4 0,-65 43-1,-58 36 1,-42 62-1,0 22 1,25-9 15,149-158-15</inkml:trace>
  <inkml:trace contextRef="#ctx0" brushRef="#br0" timeOffset="106133.7838">20601 8499 0,'0'-23'15,"0"23"1,0 0 0,0 0-1,0 0 1,0 5 15,8-10-15,17 10-1,33-15 1,8 1 0,17-10-1,16 5 1,-8-9 0,-16 5-1,-17-6 1,-58 24-1</inkml:trace>
  <inkml:trace contextRef="#ctx0" brushRef="#br0" timeOffset="106417.2957">20949 8155 0,'0'5'16,"0"-1"-1,0 47 1,-17 145-1,0 55 1,17-251 0</inkml:trace>
  <inkml:trace contextRef="#ctx0" brushRef="#br0" timeOffset="107433.1082">21759 7713 0,'0'14'16,"-8"-5"0,-1 42-1,1 52 1,-17 115 0,9 6-1,-9 18 1,9-38-1,16-199 1,0 0 0,0-1-1,0-4 1,-9 0 0,9-14-1,0-9 1,9-28 15,7-14-15,9-5-1,0 19 1,8-5 0,-8 19-1,8 14 1,8 4-1,-8 5 1,-8 14 0,0 9-1,8 15 1,-8 13 0,-17-5-1,-8 15 16,-17 4-31,-7 14 32,-18-9-17,-7-10 1,-1-4 0,0-23-1,9 0 1,8-15-1,16-4 1,1-18 0,16 18-1</inkml:trace>
  <inkml:trace contextRef="#ctx0" brushRef="#br0" timeOffset="111121.33">10048 7657 0,'-8'-4'15,"8"4"1,0 0 0,8 4-1,1 1 1,24 4-1,16 5 17,26 14-17,41 5 1,16-1 0,108 19-1,-25-4 1,33 4-1,-8-4 1,0 4 0,-1 9-1,-15 5 1,-18 5 0,-7 9-1,8-9 1,-9 9-1,9-18 1,-9 8 15,9-27-15,-17 9 0,-8-18-1,-16 4 1,-26-4-1,-32-5 1,-9-5 0,-33-5-1,-66-18 1,0 0 0,8 0-1,-8 0 1</inkml:trace>
  <inkml:trace contextRef="#ctx0" brushRef="#br0" timeOffset="111604.0587">14258 8267 0,'-8'0'16,"8"0"-1,0 0 1,8 9 0,25 28-1,17 0 1,16 24-1,0-1 1,17 10 0,-1 9 15,-15-14-15,-18-4-1,-16-19 1,-25-10-1,-8 1 1,-33 9 0,-41 0-1,-100 23 1,-24-14 0,198-51-1</inkml:trace>
  <inkml:trace contextRef="#ctx0" brushRef="#br0" timeOffset="118099.2918">16226 10644 0,'0'4'15,"0"-4"1,0 0 15,0 0-15,0 5-1,0 18 1,8 98 0,1 70-1,-9 88 1,0 5 0,0-284-1</inkml:trace>
  <inkml:trace contextRef="#ctx0" brushRef="#br0" timeOffset="118715.579">16665 10876 0,'0'0'16,"0"0"0,0 0-1,0 0 1,8 0 0,17 0-1,33 5 1,16-5-1,-8 0 1,0 0 0,9-5-1,-17 1 1,-58 4 0</inkml:trace>
  <inkml:trace contextRef="#ctx0" brushRef="#br0" timeOffset="119030.143">16731 11188 0,'0'0'16,"0"0"-1,8 5 1,17-1 0,16 10-1,25-4 1,-8-6 15,-58-4-15</inkml:trace>
  <inkml:trace contextRef="#ctx0" brushRef="#br0" timeOffset="119317.3823">17740 10951 0,'16'-5'16,"-8"5"0,9-9-1,24 0 1,9-5-1,49-24 17,75-22-17,-174 60 1</inkml:trace>
  <inkml:trace contextRef="#ctx0" brushRef="#br0" timeOffset="119646.4308">18550 9830 0,'-8'4'15,"8"-4"17,0 10-17,-8 50 1,-1 112 0,-7 33-1,8 32 1,-1-32-1,9-205 1</inkml:trace>
  <inkml:trace contextRef="#ctx0" brushRef="#br0" timeOffset="119978.7838">18343 10807 0,'0'0'16,"0"0"0,9 0-1,24-10 1,58-4-1,25-23 1,-1 9 0,-15 5-1,-26 9 1,-33 23 0,-41-9-1</inkml:trace>
  <inkml:trace contextRef="#ctx0" brushRef="#br0" timeOffset="120544.223">18509 11025 0,'41'-18'16,"-33"8"0,9 1-1,8 0 1,-9 4 0,9 10-1,-8 13 1,-1 10-1,-16 9 1,-25 47 15,-16-5-15,-9-14 0,17-13-1,9-20 1,7-13-1,9-10 1,8 0 0,0-4-1,16-5 1,42-14 0,8-9-1,17-5 1,8-9-1,-8-1 1,-83 38 15</inkml:trace>
  <inkml:trace contextRef="#ctx0" brushRef="#br0" timeOffset="120731.3063">19468 10611 0,'17'-9'16,"-17"9"-1</inkml:trace>
  <inkml:trace contextRef="#ctx0" brushRef="#br0" timeOffset="121408.9039">20039 10141 0,'0'5'16,"0"-5"-1,0 0 1,0 9 0,8 126 15,-8 172-16,-25 242 1,25-549 0</inkml:trace>
  <inkml:trace contextRef="#ctx0" brushRef="#br0" timeOffset="122372.0353">20717 10486 0,'-8'14'16,"8"-14"0,0 0-1,16 0 1,34-5-1,49-14 1,9 1 0,-1 8-1,-16-8 1,-25 4 0,-33-5-1,-33 19 1</inkml:trace>
  <inkml:trace contextRef="#ctx0" brushRef="#br0" timeOffset="122657.2834">21122 10034 0,'8'10'16,"-8"-6"0,0 48-1,-8 115 1,-8 84 0,-1 47-1,1-47 1,32-51-1,-16-200 1</inkml:trace>
  <inkml:trace contextRef="#ctx0" brushRef="#br0" timeOffset="123440.2762">21900 9699 0,'8'38'16,"-8"-10"0,0 116-1,-17 47 1,-7 69-1,-1-32 1,16-186 0,1-19-1,0 0 1,8-9 0,0-18-1,0-10 1,25-42-1,8-19 1,25 15 0,-9 18 15,9 5-15,0 18-1,-17 15 1,-7 8-1,-1 24 1,-17 19 0,-16-5-1,-25 13 1,-16 1 0,-17-9-1,8-19 1,9-14-1,16-14 1,-16-19 0,41 19-1</inkml:trace>
  <inkml:trace contextRef="#ctx0" brushRef="#br0" timeOffset="127459.5525">16309 12491 0,'0'4'16,"0"-4"0,0 5 15,0 41-16,16 122 1,-16 65 0,9 32-1,-9-23 1,0-242 0</inkml:trace>
  <inkml:trace contextRef="#ctx0" brushRef="#br0" timeOffset="127890.7564">16780 12747 0,'9'18'15,"-1"-18"1,-8 0 0,16 0-1,26 5 1,-1-1 0,0-4-1,1 10 16,-42-10-15</inkml:trace>
  <inkml:trace contextRef="#ctx0" brushRef="#br0" timeOffset="128141.8474">16971 13137 0,'49'-9'16,"-41"9"0,34 0-1,16-5 1,-58 5-1</inkml:trace>
  <inkml:trace contextRef="#ctx0" brushRef="#br0" timeOffset="128453.7729">17814 12816 0,'8'5'16,"1"-10"-1,-1 5 1,17-4-1,33-10 17,24-14-17,18 0 1,-100 28 0</inkml:trace>
  <inkml:trace contextRef="#ctx0" brushRef="#br0" timeOffset="128735.9393">18608 12146 0,'8'5'15,"-8"-5"1,0 5-1,0 37 17,0 27-17,0 20 1,0-38 0,0-23-1,0-28 1</inkml:trace>
  <inkml:trace contextRef="#ctx0" brushRef="#br0" timeOffset="129019.8006">18343 12719 0,'17'0'16,"-17"0"-1,25 4 1,33-13 15,16-5-15,9 9 0,-1-4-1,-24 9 1,-8 14-1,-50-14 1</inkml:trace>
  <inkml:trace contextRef="#ctx0" brushRef="#br0" timeOffset="129536.6692">18641 13044 0,'17'-14'16,"-17"14"15,8 0-15,0 0-1,17 0 1,-8-4-1,7 8 1,-7-4 0,-9 5-1,-8 9 1,0 5 0,-25 13-1,1 1 1,-1-5-1,8-10 1,9-4 0,0-5-1,8-4 17,8 0-17,25-1 1,8-8-1,42-6 1,-83 10 0</inkml:trace>
  <inkml:trace contextRef="#ctx0" brushRef="#br0" timeOffset="129852.0177">19419 12640 0,'66'-19'16,"-25"14"-1,75-23 1,-9-4 0,26-15-1,-18-9 1,-15-9 0,-100 65-1</inkml:trace>
  <inkml:trace contextRef="#ctx0" brushRef="#br0" timeOffset="130118.5313">19708 12188 0,'0'0'15,"0"0"1,0 42 0,8 102-1,1 47 1,-1 32 0,17-32-1,-25-191 1</inkml:trace>
  <inkml:trace contextRef="#ctx0" brushRef="#br0" timeOffset="130734.3809">20510 11774 0,'8'24'16,"-8"8"0,0 108-1,-24 46 1,-9 37-1,33-163 1,-9-18 0,1-23-1,8-14 1,0-10 0,8-14 15,1-18-16,15-9 1,26-6 0,8 25-1,-8 17 1,-9 20 0,0 8-1,-32 5 1,-18 15-1,-24 17 1,-8 6 0,8-29-1,0-22 1,8-29 0,25 19-1</inkml:trace>
  <inkml:trace contextRef="#ctx0" brushRef="#br0" timeOffset="131298.4548">17773 14198 0,'41'-9'15,"-24"4"1,32-4 0,26-1-1,7-4 1,1-9-1,-17-14 17,-66 37-17</inkml:trace>
  <inkml:trace contextRef="#ctx0" brushRef="#br0" timeOffset="131493.6447">18161 13700 0,'0'0'16,"-8"14"-1,0 121 1,8 84 0,8 74-1,-8-293 1</inkml:trace>
  <inkml:trace contextRef="#ctx0" brushRef="#br0" timeOffset="131768.8655">18773 13635 0,'0'14'16,"9"-9"0,-9 23-1,8-1 1,-8-27-1</inkml:trace>
  <inkml:trace contextRef="#ctx0" brushRef="#br0" timeOffset="132032.6849">18542 13942 0,'58'9'16,"-33"-9"-1,32 5 1,34-10 0,17-9-1,-25 0 1,-25 14-1,-58 0 1</inkml:trace>
  <inkml:trace contextRef="#ctx0" brushRef="#br0" timeOffset="132593.4125">18848 14179 0,'16'-4'16,"-16"4"0,9 0-1,7 0 1,9 9-1,0 5 1,0 0 0,-17 5 15,-8 4-15,-17 19-1,-16 13 1,-16-3-1,7-15 1,9-9 0,17-10-1,-1-8 1,9-6 0,8 1-1,8 0 1,34 4-1,24-9 1,16-9 0,1-5-1,-25 0 17,-58 14-17</inkml:trace>
  <inkml:trace contextRef="#ctx0" brushRef="#br0" timeOffset="133142.863">15978 14296 0,'17'9'16,"-9"-4"-1,25-10 1,8 0 15,26-9-15,-10-4-1,-57 18 1</inkml:trace>
  <inkml:trace contextRef="#ctx0" brushRef="#br0" timeOffset="133372.6277">16044 14165 0,'0'5'16,"9"9"-1,-1 98 1,8 27 15,9 15-15,-25-154-1</inkml:trace>
  <inkml:trace contextRef="#ctx0" brushRef="#br0" timeOffset="133624.0033">16665 13658 0,'0'19'16,"0"13"-1,-9 103 1,1 5 0,8 13 15,0-153-16</inkml:trace>
  <inkml:trace contextRef="#ctx0" brushRef="#br0" timeOffset="133908.3425">16416 14324 0,'50'-10'16,"-17"6"-1,25-10 1,33 0 0,8-10-1,-16 10 1,-17 5 15,-66 9-15</inkml:trace>
  <inkml:trace contextRef="#ctx0" brushRef="#br0" timeOffset="134455.693">16689 14403 0,'9'0'16,"-9"0"0,0 0-1,16 4 1,9 1-1,8 4 17,17 10-17,-17 4 1,0 0 0,-25-9-1,-16 5 1,-9 9-1,-32 23 1,-1-4 0,9-15-1,16-13 1,8-1 0,17-8-1,0-1 1,25 0-1,25 1 17,8-10-17,8-10 1,-66 10 0</inkml:trace>
  <inkml:trace contextRef="#ctx0" brushRef="#br0" timeOffset="135253.5204">15350 15505 0,'49'-9'15,"-16"4"1,42-4 0,98-19-1,51-9 1,49-5-1,16-19 1,34 1 15,-9-19-15,25 14 0,0 0-1,25 13 1,16 6-1,9 9 1,8-1 0,0 6-1,-8-1 1,-1 1 0,-7-1-1,-17 5 1,-17-14-1,-41 5 1,-33 5 15,-58 13-31,-58 10 32,-165 9-17,0 4 1,8-4-1</inkml:trace>
  <inkml:trace contextRef="#ctx0" brushRef="#br0" timeOffset="135851.4099">17781 12212 0,'8'4'16,"-8"1"-1,17 32 1,41 98 0,24 56-1,34 46 17,33 23-17,-8-8 1,32 4-1,-16-29 1,1 1 0,-26-23-1,-25-14 1,-24-14 0,-83-177-1</inkml:trace>
  <inkml:trace contextRef="#ctx0" brushRef="#br0" timeOffset="136451.5268">17409 15817 0,'0'-5'16,"0"5"-1,0 0 1,8 0 0,17 0-1,33-4 1,33-6-1,0-4 1,-17 5 0,-24 9-1,-50 0 1</inkml:trace>
  <inkml:trace contextRef="#ctx0" brushRef="#br0" timeOffset="136765.4505">17392 16101 0,'50'0'16,"-25"-10"-1,41-4 1,83-23 15,24-14-31,18 4 31,-191 47-15</inkml:trace>
  <inkml:trace contextRef="#ctx0" brushRef="#br0" timeOffset="137664.0661">18749 15110 0,'-9'9'16,"9"-9"0,-8 28-1,8 28 1,-8 46 0,8 38-1,0 13 1,0 1-1,-8-24 1,8-32 0,0-43-1,0-13 1,0-18 0,-9-10-1,9-14 1,0-19 15,0-23-15,9-18-1,7-10 1,1 9 0,-1 1-1,1 13 1,8 10-1,8 14 1,8 14 0,-8 9-1,8 14 1,9 13 0,-17 1-1,-16 0 1,-1 5-1,-24 13 1,-25 29 15,-25 4-15,-8-14 0,-9-18-1,9-24 1,17-19-1,7-27 1,42 23 0</inkml:trace>
  <inkml:trace contextRef="#ctx0" brushRef="#br0" timeOffset="138577.6236">15912 15715 0,'-8'4'15,"8"-4"1,0 0 0,0 0-1,0 0 1,0 5 0,8 13-1,0 52 1,17 130-1,0 65 1,-25 15 0,16-20-1,-16-260 17</inkml:trace>
  <inkml:trace contextRef="#ctx0" brushRef="#br0" timeOffset="139042.6747">16408 15482 0,'0'0'16,"0"0"-1,-8 5 1,8 36 0,0 39-1,8 3 1,0 6-1,1-34 1,-9-55 0</inkml:trace>
  <inkml:trace contextRef="#ctx0" brushRef="#br0" timeOffset="139411.8244">16193 16049 0,'8'0'16,"-8"0"-1,9 0 1,7 0 0,26-4-1,24-6 1,8 1 15,1-5-15,-9 0-1,-8 0 1,-58 14 0</inkml:trace>
  <inkml:trace contextRef="#ctx0" brushRef="#br0" timeOffset="140091.0782">16268 16263 0,'0'0'16,"0"0"0,8 0-1,8-4 1,17 4 0,1 0-1,7 0 1,-8 4-1,0 6 1,-8 8 0,-17 6-1,-16 8 1,-9 15 0,-7 13-1,-18-4 1,9-23 15,8-1-15,0-9-1,17-9 1,0-4 0,0-1-1,8-4 1,0-1-1,16-4 1,42-4 0,17-15-1,24-4 1,-99 23 0</inkml:trace>
  <inkml:trace contextRef="#ctx0" brushRef="#br0" timeOffset="144048.0241">22760 8322 0,'-9'10'16,"9"-10"-1,0-5 1,9 0-1,24-4 1,16 0 0,18 4-1,24 5 1,24 5 0,-15 9-1,-26 0 1,-24-10-1,-17 6 1,-33-10 15</inkml:trace>
  <inkml:trace contextRef="#ctx0" brushRef="#br0" timeOffset="144412.2129">22644 8569 0,'0'5'16,"0"-5"-1,0 0 1,16 0-1,34 0 1,25 0 0,7 9 15,34 10-15,-8-10-1,-26-4 1,-16-10-1,-24 0 1,-42 5 0</inkml:trace>
  <inkml:trace contextRef="#ctx0" brushRef="#br0" timeOffset="144859.4988">23272 8095 0,'9'4'0,"-9"-4"32,8 0-17,9 5 1,24 9-1,17 9 1,25 5 0,-9 0-1,-16-5 1,-25 0 0,-17 10-1,-7 79 1,-51-1-1,-24 38 1,-33-23 0,-17-10-1,100-116 1,-1-28 15,17 28-15</inkml:trace>
  <inkml:trace contextRef="#ctx0" brushRef="#br0" timeOffset="145542.68">24290 8062 0,'0'9'16,"0"-9"-1,8 24 1,-8 22 0,17 33 15,7 9-16,9 1 1,17-24 0,8-32-1,49-19 1,1-84 0,-1-33-1,-90 48 1,0 8-1,-1 15 1,-16 22 0,0 1-1,0 9 1,0 9 0,0 84 15,0 56-16,-8 79 1,0 0 0,-9 14-1,-8-28 1,-16-47 0,-17-64-1,-25-71 1,-41-78-1,-41-89 1,165 135 0</inkml:trace>
  <inkml:trace contextRef="#ctx0" brushRef="#br0" timeOffset="145857.5038">25290 8267 0,'42'4'15,"-26"-4"1,17 0 0,0-4-1,1-1 1,-1 0 0,-33 5-1</inkml:trace>
  <inkml:trace contextRef="#ctx0" brushRef="#br0" timeOffset="146070.8528">25241 8597 0,'16'9'16,"-7"-4"-1,15-5 1,26 0 0,41-28-1,-91 28 1</inkml:trace>
  <inkml:trace contextRef="#ctx0" brushRef="#br0" timeOffset="146357.4593">26026 8267 0,'67'-10'16,"-9"6"0,57-24-1,1 0 1,8-9 0,-124 37-1</inkml:trace>
  <inkml:trace contextRef="#ctx0" brushRef="#br0" timeOffset="146604.4033">26862 7457 0,'8'51'16,"-8"14"0,-8 52-1,-9 8 1,1 24 0,16-149-1</inkml:trace>
  <inkml:trace contextRef="#ctx0" brushRef="#br0" timeOffset="146889.6289">26672 8178 0,'41'0'16,"-25"-4"0,34 4-1,33-5 1,16 0 0,-8-4-1,-33 9 1,-58 0-1</inkml:trace>
  <inkml:trace contextRef="#ctx0" brushRef="#br0" timeOffset="147369.6512">26911 8495 0,'58'-14'16,"-41"14"-1,16 0 1,8 4 0,-16 1-1,0 4 1,-17 14-1,-24 15 1,-26 27 0,-24 5 15,-17-10-15,17-9-1,33-23 1,8-14-1,25-5 1,9-9 0,57-18-1,33-10 1,17-14 0,0-9-1,-116 51 1</inkml:trace>
  <inkml:trace contextRef="#ctx0" brushRef="#br0" timeOffset="147674.0199">27697 7908 0,'33'56'15,"-25"-14"1,50 56 0,-25-5-1,25 42 1,-16-14-1,-9 0 1,-33-121 0</inkml:trace>
  <inkml:trace contextRef="#ctx0" brushRef="#br0" timeOffset="147901.0864">28144 7927 0,'-9'5'15,"-32"23"1,-58 55 0,-34 48-1,-7 13 1,16-9-1,124-135 1</inkml:trace>
  <inkml:trace contextRef="#ctx0" brushRef="#br0" timeOffset="149130.4144">28276 8267 0,'0'0'16,"0"0"-1,0 0 1,0 0 0,0 0-1,25-5 1,41-9 15,50 0-15,0-5-1,-34 6 1,-7-1 0,-9-19-1,-25 14 1,-41 19-1</inkml:trace>
  <inkml:trace contextRef="#ctx0" brushRef="#br0" timeOffset="149414.7022">28615 7839 0,'8'0'16,"-8"9"-1,9 33 1,-9 93 0,-9 93-1,-7 14 1,16-5-1,16-209 1,-16-28 0</inkml:trace>
  <inkml:trace contextRef="#ctx0" brushRef="#br0" timeOffset="149795.2291">29649 7690 0,'8'32'16,"0"29"0,-16 88-1,-17 69 1,-8 47-1,0-4 1,33-261 15</inkml:trace>
  <inkml:trace contextRef="#ctx0" brushRef="#br0" timeOffset="150196.5157">30211 7299 0,'0'5'15,"0"4"1,-8 42-1,-9 47 1,9 9 0,0-5-1,8-102 1</inkml:trace>
  <inkml:trace contextRef="#ctx0" brushRef="#br0" timeOffset="150528.988">29872 7974 0,'25'-10'16,"-9"10"0,26-9-1,32 0 1,17-5 0,0 0-1,-8 9 1,-42 0-1,-41 5 1</inkml:trace>
  <inkml:trace contextRef="#ctx0" brushRef="#br0" timeOffset="151029.3115">30071 8183 0,'66'-14'16,"-50"14"0,17 0-1,0 5 1,9 9-1,-17-5 1,-9 14 0,-8-4-1,-24 27 1,-42 15 15,0-1-15,-8 1-1,33-24 1,8-19 0,17-4-1,16 0 1,25 5 0,42-5-1,90-19 1,-16 1-1,-149 4 1</inkml:trace>
  <inkml:trace contextRef="#ctx0" brushRef="#br0" timeOffset="156145.572">14696 3759 0,'9'4'15,"-9"-4"1,8-4-1,33-5 1,17 4 15,116-18-15,24 13 0,92-13-1,-1-19 1,50-9-1,-8 0 1,33 0 0,0 9-1,8-5 1,17 1 0,8-10-1,8 5 1,0-19-1,-16 10 1,-25-6 0,-50 20 15,-66 4-15,-74 19-1,-183 27 1,1-4-1,8 0 1</inkml:trace>
  <inkml:trace contextRef="#ctx0" brushRef="#br0" timeOffset="158239.218">14035 10965 0,'0'4'15,"0"-4"1,0 0 0,8 0-1,8 0 1,26 0 0,40-4-1,9 4 16,-8-5-15,-17 0 0,-16 10-1,-17 4 1,-16 19 0,-9 51-1,-74 42 1,-25 10-1,-17-15 1,1-23 0,107-98-1,-9 5 1,9-4 0,0-1-1,0 5 1,25-9-1,41-5 17,34-14-17,7 5 1,-24 9 0,-17 4-1,-66 10 1</inkml:trace>
  <inkml:trace contextRef="#ctx0" brushRef="#br0" timeOffset="159039.3576">14332 11905 0,'42'-5'0,"-26"5"31,26-9-15,49-19 0,57-51-1,10-38 1,-1-36-1,-33-24 1,-25-23 0,-58-19-1,-41 15 1,-49 8 0,-42 33-1,-50 24 1,-24 23-1,-17 27 1,-8 29 15,8 41-15,8 24 0,25 60-1,9 28 1,24 46-1,25 24 1,25 33 0,16 8-1,33-13 1,17-5 0,34-4-1,23-10 1,10-19-1,24-23 1,16-23 0,34-23 15,-1-37-15,42-38-1,8-28 1,25-46-1,0-37 1,-215 102 0</inkml:trace>
  <inkml:trace contextRef="#ctx0" brushRef="#br0" timeOffset="159535.7946">15350 11100 0,'0'-5'16,"0"5"-1,8 0 1,0 5 0,33-1-1,26-4 17,7-4-17,0-1 1,-7-4-1,-34 4 1,-33 5 0</inkml:trace>
  <inkml:trace contextRef="#ctx0" brushRef="#br0" timeOffset="159900.42">15598 10728 0,'0'4'0,"0"-4"15,0 0 1,8 10 15,17 3-15,8 20-1,16 4 1,-7 10 0,-9-15-1,-8-4 1,-9-9 0,-16 13-1,-66 122 1,-99 51-1,165-205 1</inkml:trace>
  <inkml:trace contextRef="#ctx0" brushRef="#br0" timeOffset="169425.0837">3085 11807 0,'8'42'16,"-8"-28"-1,0 28 1,8 41 0,-8 24-1,0 0 1,9-18 15,-18-34-15,9-22-1,9-5 1,-9-23 0,24-29-1,18-55 1,16-28 0,0-32-1,8 8 1,-8 6-1,-50 120 1,0 1 0,0 4-1,17 27 1,-8 34 0,-1 41 15,1 10-16,-9-33 1,-8-33 0,8-13-1,1-24 1,-1-23 0,50-65-1,0-18 1,8-15-1,-50 84 1,1 9 0,0 15-1,-1 13 1,9 47 0,16 88 15,-16 5-16,0 28 1,-17-149 0,-8-28-1</inkml:trace>
  <inkml:trace contextRef="#ctx0" brushRef="#br0" timeOffset="169772.2429">4160 12016 0,'25'5'16,"-17"-5"0,17 0-1,0-5 1,8 5 0,8 0-1,-8 0 1,-16 0-1,-17 0 1</inkml:trace>
  <inkml:trace contextRef="#ctx0" brushRef="#br0" timeOffset="170055.6128">4160 12305 0,'-8'-19'15,"8"19"1,0 0 0,8 0-1,8 5 1,26-10-1,16 10 1,49-10 0,-107 5-1</inkml:trace>
  <inkml:trace contextRef="#ctx0" brushRef="#br0" timeOffset="171385.4774">5210 11062 0,'-41'-9'15,"33"9"1,-9-4 0,1 4-1,-9-5 1,8 0 0,9 5-1,0-4 1,8 4-1,16-5 1,9 0 0,8 5 15,25 0-15,0 10-1,-9 13 1,-24 9-1,-16 6 1,-18 13 0,-7 9-1,-1-9 1,-8-18 0,17-14-1,8-10 1,0-4-1,0-1 1,25 6 0,25-1-1,7 9 17,-7 6-17,-9-1 1,-7 5-1,-26 9 1,-16 5 0,-17 28-1,-33-10 1,-8-4 0,8-28-1,25-19 1,33-9-1</inkml:trace>
  <inkml:trace contextRef="#ctx0" brushRef="#br0" timeOffset="171785.7106">5872 11360 0,'16'23'16,"-7"-23"0,7 10-1,17-6 1,0-4 15,17-4-15,8-6-1,0-8 1,-58 18 0</inkml:trace>
  <inkml:trace contextRef="#ctx0" brushRef="#br0" timeOffset="172382.5693">6500 10965 0,'9'-19'15,"-1"19"1,0 0 0,9-4 15,8 4-16,8 4 1,0 10 0,-8 5-1,-9 4 1,-8 0 0,-16 10-1,-8 4 1,-1 0-1,0-9 1,9-9 0,0-5-1,8-5 1,16 10 15,26 9-31,-1-1 31,1 6-15,-9 18 0,-25 14-1,-8 84 1,-58-9 0,0 9-1,33-140 1,25-9-1</inkml:trace>
  <inkml:trace contextRef="#ctx0" brushRef="#br0" timeOffset="172934.325">5061 12207 0,'0'-9'15,"0"9"1,9 0 0,15 4-1,18 1 1,41 9 0,41 0-1,16-14 1,133 0 15,0-10-15,41-22-1,-24-5 1,-1-14 0,-32-5-1,-34 19 1,-66 4-1,-157 33 1,0 5 0,0-5-1</inkml:trace>
  <inkml:trace contextRef="#ctx0" brushRef="#br0" timeOffset="173579.737">5367 12560 0,'-8'14'16,"8"-14"15,0 0-31,-8 14 31,-17 14-15,-16 28 0,-9 5-1,-16 8 1,16 1-1,17-19 1,17-27 0,7-6-1,26 5 1,24 5 0,25-14-1,34-4 1,-1-24-1,-8-5 17,0 10-17,-17-10 1,-74 19 0</inkml:trace>
  <inkml:trace contextRef="#ctx0" brushRef="#br0" timeOffset="173908.6705">5425 12565 0,'9'28'15,"-1"-14"1,-8 46 15,0 52-15,-8 32 0,-1-4-1,9-33 1,9-47-1,7-36 1,-16-24 0</inkml:trace>
  <inkml:trace contextRef="#ctx0" brushRef="#br0" timeOffset="174215.0103">5938 12947 0,'8'0'16,"-8"0"-1,9 0 1,7 0-1,17-10 1,17 1 0,16-5-1,8-14 1,-74 28 0</inkml:trace>
  <inkml:trace contextRef="#ctx0" brushRef="#br0" timeOffset="174543.3667">6674 12728 0,'17'-14'16,"-17"14"0,8 0-1,8 0 1,9 0 0,8 0-1,9-5 1,16-9-1,16-18 1,-74 32 0</inkml:trace>
  <inkml:trace contextRef="#ctx0" brushRef="#br0" timeOffset="174844.5755">7303 12286 0,'0'0'16,"0"5"-1,0 13 1,8 38-1,-16 112 1,-9 4 0,9 56-1,8-42 1,0-186 15</inkml:trace>
  <inkml:trace contextRef="#ctx0" brushRef="#br0" timeOffset="175312.6296">8229 11756 0,'0'4'16,"0"-4"0,8 0-1,9 5 1,8 0 0,16-1-1,8-4 1,-7-4-1,-1 4 1,-8 0 0,-33 0-1</inkml:trace>
  <inkml:trace contextRef="#ctx0" brushRef="#br0" timeOffset="175609.6909">8196 12118 0,'25'-4'15,"-17"4"1,17-5 0,24 1-1,26-6 1,32-4 0,-107 14-1</inkml:trace>
  <inkml:trace contextRef="#ctx0" brushRef="#br0" timeOffset="178750.1009">9287 10825 0,'-16'0'31,"8"5"-16,-1 9 1,1 14 0,-8 9-1,7 14 1,1 5 0,16 4-1,9 15 1,16-1-1,0-18 1,0-19 0,-8-13-1,0-20 1,8-18 0,16-18-1,9-33 16,-25-19-15,-8 5 0,-8 4-1,-9 20 1,-8 22 0,-8-4-1,-9-5 1,-8 0-1,-8 19 1,0 4 0,-8 5-1,8 14 1,0 14 0,0 19-1,33-33 16</inkml:trace>
  <inkml:trace contextRef="#ctx0" brushRef="#br0" timeOffset="179298.0861">8940 11951 0,'0'-5'16,"8"5"0,1 0-1,15-9 1,26 0-1,41-10 1,17-4 0,98-28-1,1 4 1,8-4 0,-33 9-1,-17 14 1,-156 33-1,-1 0 17,-8-5-17</inkml:trace>
  <inkml:trace contextRef="#ctx0" brushRef="#br0" timeOffset="179830.6791">9412 12551 0,'16'9'15,"-16"-9"1,8 0 0,34-18-1,16 4 1,8-9-1,0-5 1,-25 18 0,-8 1 15,-33 9-15</inkml:trace>
  <inkml:trace contextRef="#ctx0" brushRef="#br0" timeOffset="180496.5207">9610 12225 0,'-8'5'15,"8"-5"1,-9 5-1,1 23 1,-8 23 0,-1 28 15,1-14-15,-1-9-1,9-28 1,0-14-1,8 0 1,8 4 0,8 1-1,9-14 1,8 4 0,17 14-1,-1-9 1,1 19-1,0-1 1,-17 5 0,-17 1-1,-7 18 17,-26 27-17,-8 1 1,-24-10-1,-1-13 1,0-19 0,-8-14-1,17-14 1,0-19 0,8-18-1,33 23 1</inkml:trace>
  <inkml:trace contextRef="#ctx0" brushRef="#br0" timeOffset="180959.235">10768 11518 0,'0'-4'16,"0"4"-1,0 0 1,0 0 0,8 0 15,25-5-16,9 0 1,7-4 0,-7 0-1,7 4 1,-49 5 0</inkml:trace>
  <inkml:trace contextRef="#ctx0" brushRef="#br0" timeOffset="181257.1528">10776 11807 0,'0'4'16,"0"-4"0,8-4-1,17 4 1,25-9 0,8-10-1,8-4 1,-66 23-1</inkml:trace>
  <inkml:trace contextRef="#ctx0" brushRef="#br0" timeOffset="182076.0164">11611 11230 0,'-8'14'15,"8"-9"1,-8 4 0,0 19-1,-9 14 1,1 27 0,-1 20-1,-8 13 16,9 5-15,7-18 0,9-24-1,17 0 1,-1-14 0,9-9-1,17-10 1,-9-27-1,16-10 1,17-27 0,17-33-1,-17-10 1,-16-13 0,-17 27-1,-16 1 1,-1-1 15,-24-4-15,-9-14-1,-16-4 1,-8-6 0,0 19-1,-17 15 1,8 22-1,0 10 1,1 18 0,-9 24-1,58-19 1</inkml:trace>
  <inkml:trace contextRef="#ctx0" brushRef="#br0" timeOffset="191678.8834">3110 13905 0,'0'0'15,"0"0"17,0 5-17,0 18 1,8 33 0,-8 37-1,8 18 1,9 15-1,-9-5 1,17-23 0,0-10-1,-1-32 1,18-19 0,-26-37-1,75-51 1,-33-52-1,17-41 1,-42-19 15,-33 131-15,0 9 0,-9 9-1,9 0 1,0 9-1,0 10 1,0 18 0,0 47-1,9 41 1,7 43 0,-16 4-1,0 14 1,-16-18-1,-17-19 1,-25-24 15,-25-18-15,-16-32 0,-25-19-1,16-38 1,-8-32-1,-41-60 1,58-47 0,99 135-1</inkml:trace>
  <inkml:trace contextRef="#ctx0" brushRef="#br0" timeOffset="192308.046">3995 14658 0,'-9'5'15,"9"-5"1,0 0-1,0 5 1,0-5 0,17 0-1,16-10 1,25 1 0,0 0-1,8 0 1,0-1-1,-16 6 1,-17 4 0,-33 0-1</inkml:trace>
  <inkml:trace contextRef="#ctx0" brushRef="#br0" timeOffset="192642.6908">4019 14886 0,'0'-4'16,"0"4"0,17 9-1,8 0 1,16-9 15,25 0-15,17 0-1,-83 0 1</inkml:trace>
  <inkml:trace contextRef="#ctx0" brushRef="#br0" timeOffset="201154.5142">5012 14003 0,'0'0'16,"0"0"-1,0 0 1,0 14-1,-8 9 1,8 28 15,0 37-15,-9 29 0,-7 4-1,16 4 1,-9 5-1,1-37 1,8-13 0,-8-39-1,8-13 1,0-4 0,0-15-1,-8-9 1,8-5-1,0-4 1,0-14 15,8-19-15,8-9 0,9-5-1,8-5 1,0 6-1,0 13 1,1 4 0,-1 11-1,0 13 1,-8 14 0,8 0-1,0 18 1,0 10-1,-8 14 1,-9 18 15,-8-13-31,-16-5 32,0 9-17,-17-14 1,0 5-1,-16-14 1,-9-9 0,-8-10-1,9-4 1,-1-1 0,9 1-1,-1-10 1,18-18-1,24 23 1</inkml:trace>
  <inkml:trace contextRef="#ctx0" brushRef="#br0" timeOffset="205110.4394">3771 10076 0,'-49'-9'16,"32"9"-1,-16 0 1,-33 9 0,-25 15 15,-25 17-31,-91 48 31,9 13-15,-9 38-1,9 32 1,16 37 0,16 38-1,9 18 1,25 33 0,16 4-1,25 14 1,8-18-1,25-5 1,9-42 0,32-23-1,17-32 1,25-29 0,33-32 15,16-23-16,26-24 1,7-13 0,25-24-1,-7-14 1,15-18 0,-8-10-1,1 0 1,-17-4-1,-116-5 1,16 4 0,1 1-1,-1-5 1,-8-5 0,-8 5 15</inkml:trace>
  <inkml:trace contextRef="#ctx0" brushRef="#br0" timeOffset="205509.7807">2374 14091 0,'0'0'15,"0"0"1,8 9 0,25 5-1,0 9 1,17 10 0,-1 9 15,1-5-16,-17 0 1,0 1 0,-16-11-1,-17 1 1,-17 14 0,-90 51-1,-92-9 1,199-84-1</inkml:trace>
  <inkml:trace contextRef="#ctx0" brushRef="#br0" timeOffset="208030.881">5690 14454 0,'0'0'16,"0"0"-1,16 9 1,1-4 0,24 9-1,1-5 1,7-4 0,1 13 15,0-4-16,-9 0 1,-41-14 0</inkml:trace>
  <inkml:trace contextRef="#ctx0" brushRef="#br0" timeOffset="208435.4554">5880 14770 0,'-8'14'16,"8"-14"0,0 0 15,0 0-16,8 0 1,0 5 0,25 9-1,9-5 1,24 14 0,17-4-1,-1-10 1,-15 0-1,-18-4 1,-24-5 0,-25 0-1</inkml:trace>
  <inkml:trace contextRef="#ctx0" brushRef="#br0" timeOffset="208882.0865">6153 14207 0,'0'5'16,"0"-5"-1,0 5 1,17-1-1,24 29 1,25 18 0,9 0-1,7 10 1,1-1 0,-25-13-1,0 4 16,-25-19-15,-8-4 0,-17-5-1,-25 33 1,-49 56 0,-66 18-1,-25 0 1,157-130-1</inkml:trace>
  <inkml:trace contextRef="#ctx0" brushRef="#br0" timeOffset="212604.2811">7451 14231 0,'0'-5'16,"0"5"-1,0 0 1,0 0 0,0 0-1,-8 0 1,8 0-1,8 0 1,1-5 0,24-4-1,8 4 1,1 5 0,7 5-1,1 14 1,-17 27-1,-8 5 1,-25 0 15,-17 19-15,-16 5 0,-8-6-1,8-41 1,0 0-1,16-19 1,9 5 0,-1-14-1,9 5 1,17-5 0,16 0-1,17 9 1,16-9-1,8 14 1,-16 5 15,-8 27-15,-25 1 0,-17 13-1,-16 20 1,-17 3-1,-25-4 1,1-23 0,-9-14-1,0-23 1,16-24 0,42 5-1</inkml:trace>
  <inkml:trace contextRef="#ctx0" brushRef="#br0" timeOffset="213070.4524">8245 14482 0,'0'-5'15,"0"5"1,9 0-1,7-5 1,17-4 0,25 0-1,0 4 17,8 1-17,-8 4 1,-8 0-1,-9 4 1,-8 1 0,-8 18-1,-25-23 1</inkml:trace>
  <inkml:trace contextRef="#ctx0" brushRef="#br0" timeOffset="213435.6173">8229 14752 0,'0'-5'16,"0"5"-1,0 0 1,0 0 0,16 0-1,9 5 1,33-5 0,17 9-1,-9-5 1,25-4-1,0 5 1,-9 4 0,-82-9-1</inkml:trace>
  <inkml:trace contextRef="#ctx0" brushRef="#br0" timeOffset="220151.679">9362 13998 0,'-8'0'15,"8"0"1,0 0 0,0 0-1,0 5 1,8 13 15,-8 47-15,8 42-1,0 19 1,-8 18 0,0-14-1,0-37 1,0-41 0,-8-25-1,8 1 1,0-4-1,0-24 1,0 0 0,0-10-1,8-8 1,1-15 0,16-13 15,-1-6-16,18 15 1,-1-5 0,0 15-1,1 3 1,-1 10 0,-16 14-1,0 10 1,8 8-1,-8 10 1,-17 19 0,0-6-1,-16-3 1,0-10 15,-17 4-15,-8 5-1,-9-9 1,1 0 0,0-9-1,-1-5 1,9-5 0,0-14-1,8 5 1,9-27-1,16 27 1</inkml:trace>
  <inkml:trace contextRef="#ctx0" brushRef="#br0" timeOffset="221894.2044">3598 15928 0,'0'0'15,"0"0"1,0 0 0,0 19-1,16 46 1,9 38-1,8 27 1,8-32 0,1-19-1,-1-28 1,-16-47 0,58-36-1,-17-80 1,8-32-1,-24 4 1,-50 122 15,0 4-15,0 5 0,0 4-1,0 5 1,8 46-1,-8 103 1,8 65 0,-8 70-1,-8-9 1,0-10 0,-17-51-1,-16-56 1,32-172-1,-24 5 1,-33-10 0,-33-9-1,-75-46 17,17-19-17,8-19 1,66-18-1,83 130 1</inkml:trace>
  <inkml:trace contextRef="#ctx0" brushRef="#br0" timeOffset="222229.2192">4474 16510 0,'0'0'16,"8"0"-1,17 0 1,33-5 0,8 5-1,9-4 1,16 18 0,-91-14-1</inkml:trace>
  <inkml:trace contextRef="#ctx0" brushRef="#br0" timeOffset="222493.8653">4549 17003 0,'8'5'16,"0"-5"-1,9-5 1,32 5 0,18-14-1,-67 14 1</inkml:trace>
  <inkml:trace contextRef="#ctx0" brushRef="#br0" timeOffset="223341.0366">5574 16436 0,'-8'18'16,"8"-13"-1,-8 27 1,-1 24 0,1 19-1,8 18 1,17 23 0,7-23-1,1-19 1,0-22-1,16-24 1,-8-24 0,9-18-1,16-42 1,-17-18 0,-16 9 15,-17 4-16,-8 1 1,-16-10 0,-9 10-1,-8 8 1,0 15 0,0 9-1,-1 10 1,1 4-1,9 9 1,7 0 0,9 15-1,8-1 1,0-9 0</inkml:trace>
  <inkml:trace contextRef="#ctx0" brushRef="#br0" timeOffset="223575.014">6302 16743 0,'-8'0'15,"8"0"1,0 0 0,8 4-1,-8-4 1</inkml:trace>
  <inkml:trace contextRef="#ctx0" brushRef="#br0" timeOffset="224022.5598">6567 16333 0,'16'-9'16,"-8"4"-1,9 1 1,8 4 0,16 9-1,17 14 1,0 33 15,8 14-15,-8 14-1,-8 4 1,-1 10 0,-16-15-1,0-36 1,-8-19-1,-25-28 1</inkml:trace>
  <inkml:trace contextRef="#ctx0" brushRef="#br0" timeOffset="224321.5719">7228 16254 0,'0'5'16,"0"-5"-1,-16 4 1,-26 34 0,-16 36-1,-49 61 1,-1 23-1,1 5 1,8-14 0,99-135-1,0-14 1</inkml:trace>
  <inkml:trace contextRef="#ctx0" brushRef="#br0" timeOffset="224751.2955">7361 16812 0,'33'-9'15,"-25"4"1,33-9 0,9 1-1,8-1 1,8 4-1,8-8 1,-24 13 15,0 0-15,-17 1 0,0-10-1,-8-10 1,-25 24-1</inkml:trace>
  <inkml:trace contextRef="#ctx0" brushRef="#br0" timeOffset="225086.4324">7749 16152 0,'-8'4'16,"8"-4"0,0 28-1,-8 42 17,-9 46-17,9 117 1,8-10-1,-8 15 1,16-38 0,8-42-1,9-98 1,-25-60 0</inkml:trace>
  <inkml:trace contextRef="#ctx0" brushRef="#br0" timeOffset="226083.649">8369 16249 0,'0'5'15,"0"-5"1,0 0 15,9 0-15,-1 0-1,17 0 1,8 9 0,8 1-1,1 8 1,-18 10 0,1 14-1,-16 9 1,-18-9-1,9-9 1,-16-1 0,-1-8-1,9-10 1,0-1 15,8-3-15,0-6-1,0 1 1,0 0 0,8 4-1,8 5 1,18 5 0,-1 9-1,0 4 1,-9 10-1,1 18 1,-16-13 0,-9-19-1,-17 14 1,-16 9 0,-8-19 15,-1-4-16,1-4 1,16-20 0,9-4-1,16-9 1,0 9 0</inkml:trace>
  <inkml:trace contextRef="#ctx0" brushRef="#br0" timeOffset="226651.9364">9147 16333 0,'8'0'16,"-8"0"-1,0 0 1,0 0 0,25 5-1,8 4 1,25 0 15,0 5-15,8-9-1,17 0 1,-17-1 0,0-4-1,-25 0 1,1-4-1,-42 4 1</inkml:trace>
  <inkml:trace contextRef="#ctx0" brushRef="#br0" timeOffset="227380.4313">9321 16622 0,'-34'0'16,"34"4"-1,-8-4 1,8 0-1,-8 0 1,8 0 0,0 0-1,-8 0 1,8 0 0,0 0-1,0 0 1,0 0-1,0 0 17,0 5-17,8-5 1,0 14 0,0-14-1,1 0 1,7 0-1,1 0 1,8 0 0,8 0-1,0 0 1,16 0 0,-7 5-1,7-10 1,-7 0-1,-9 5 17,-8 0-17,-9 5 1,1-10 0,-1 5-1,1-14 1,-17 14-1</inkml:trace>
  <inkml:trace contextRef="#ctx0" brushRef="#br0" timeOffset="228060.4429">9809 16073 0,'-17'-5'15,"17"5"1,-8 0-1,8 0 1,0 0 0,0 0-1,0 0 1,0 5 0,8 9-1,9 23 1,16 9-1,16 6 1,17 8 15,-8-4-15,-8 4 0,-9-4-1,-16 0 1,-17-5-1,-8-9 1,-24 19 0,-18-10-1,-7-19 1,-9 5 0,-9-18-1,10 0 1,-1-5-1,25-5 1,24-14 0,9 5 15</inkml:trace>
  <inkml:trace contextRef="#ctx0" brushRef="#br0" timeOffset="228859.9056">10693 15956 0,'-8'0'16,"8"0"0,0 0-1,8 28 17,1 28-17,-1 14 1,9 4-1,7 1 1,9-24 0,0-23-1,-8-28 1,0-19 0,16-41-1,-7-24 1,-10 19-1,-7 28 1,-9 9 0,0 9-1,-8 10 1,0 14 15,9 22-15,-1 53-1,17 115 1,0 14 0,-9 56-1,-16-27 1,-16-6 0,-9-64-1,-33-47 1,-17-75-1,-40-55 1,-34-66 0,16-22-1,9-52 1,58-5 0,66 154 15</inkml:trace>
  <inkml:trace contextRef="#ctx0" brushRef="#br0" timeOffset="229225.7821">11487 16384 0,'9'0'16,"-9"-4"-1,8 4 16,17 0-15,0 0 0,16 0-1,0 0 1,1 4 0,-42-4-1</inkml:trace>
  <inkml:trace contextRef="#ctx0" brushRef="#br0" timeOffset="229526.2418">11496 16552 0,'-9'9'0,"9"-9"31,0 0-15,9 0-1,-1 0 1,33 14 0,17-5-1,25 5 1,-17-4-1,-66-10 1</inkml:trace>
  <inkml:trace contextRef="#ctx0" brushRef="#br0" timeOffset="230221.9719">12149 16073 0,'8'-5'16,"-8"5"-1,0 0 1,9 0-1,24 5 1,0 4 0,8 10-1,0 9 1,-16 4 0,-8 5-1,-9-4 1,-16 13 15,-9 10-15,-8-14-1,1-5 1,7-13 0,9-10-1,0-10 1,-1 5-1,9-9 1,17 14 0,24 10-1,34 8 1,-18-4 0,-7 5-1,-17-5 1,-16-5-1,-17 9 17,-42 75-17,-49-18 1,-24 4 0,115-93-1</inkml:trace>
  <inkml:trace contextRef="#ctx0" brushRef="#br0" timeOffset="234097.0887">12041 17682 0,'9'75'15,"7"-19"1,9 65-1,16-10 1,17 29 0,17-10-1,24 0 1,9-27 0,49-20-1,33-73 1,33-34-1,25-36 1,17-33 15,33 0-15,24 0 0,26 4-1,24 6 1,16 4-1,42 18 1,9 5 0,24 0-1,-8-13 1,33-24 0,-17 4-1,17-4 1,-33 28-1,33-28 1,-17 14 0,26-42-1,-1-5 17,-17-13-17,-32 9 1,-9-5-1,-41 9 1,-16-9 0,-42 5-1,-33 4 1,-58 24 0,-50 14-1,-74 22 1,-132 71-1,-8 0 1,7-1 0,-7 1 15,-9-10-15,25 5-1</inkml:trace>
  <inkml:trace contextRef="#ctx0" brushRef="#br0" timeOffset="234492.9577">23719 15496 0,'83'-9'16,"-25"4"0,74-4 15,-16 4-15,24 10-1,-24 9 1,-99-5-1,16 33 1,-17 37 0,-7 107-1,-42 46 1,-17 34 0,-16-34-1,66-232 1</inkml:trace>
  <inkml:trace contextRef="#ctx0" brushRef="#br0" timeOffset="235340.8687">25175 15649 0,'0'-4'16,"0"4"-1,0 0 1,24 0 0,43 0-1,40-5 1,150-14-1,24-8 1,58-6 0,16 0-1,42-13 1,17-15 0,8 1-1,8 4 16,-9 5-15,18 4 0,-9 6-1,-17 8 1,-16 0 0,-49 19-1,-51 1 1,-65 8-1,-67 5 1,-82-5 0,-108 5-1,-16-14 1,41 14 0</inkml:trace>
  <inkml:trace contextRef="#ctx0" brushRef="#br0" timeOffset="235719.6051">31013 14589 0,'75'32'16,"8"1"-1,65 18 1,10-9 0,15 14-1,-16-14 1,-157-38 0,9 1-1,-26 51 16,-123 88-15,-133 61 0,-66 4-1,-17-9 1,25-51 0,331-149-1</inkml:trace>
  <inkml:trace contextRef="#ctx0" brushRef="#br0" timeOffset="236371.4341">27730 11370 0,'0'4'16,"0"10"-1,25 121 1,16 102 0,9 117-1,0 88 1,7 51-1,10 37 1,-18 24 15,-16 13-15,0-4 0,-8-9-1,-8-19 1,-1-47-1,1-60 1,-9-74 0,9-126-1,-17-256 1,0-5 0,-17-157-1,17 190 1</inkml:trace>
  <inkml:trace contextRef="#ctx0" brushRef="#br0" timeOffset="236784.6637">27705 11393 0,'-24'9'16,"15"0"15,-24 10-15,-25 37-1,-58 79 1,1 23-1,-1 9 1,116-167 0</inkml:trace>
  <inkml:trace contextRef="#ctx0" brushRef="#br0" timeOffset="236938.9554">28053 11965 0,'165'51'32,"-8"5"-32,-157-56 31</inkml:trace>
  <inkml:trace contextRef="#ctx0" brushRef="#br0" timeOffset="237564.7073">28036 14742 0,'8'-18'0,"-8"18"31,17 0-15,8-5-1,33 0 1,24-4 0,1 0-1,-83 9 1</inkml:trace>
  <inkml:trace contextRef="#ctx0" brushRef="#br0" timeOffset="238035.1251">28044 14035 0,'9'0'16,"-9"0"-1,8 0 1,25-5 0,33-4 15,33-9-16,-8-10 1,-91 28 0</inkml:trace>
  <inkml:trace contextRef="#ctx0" brushRef="#br0" timeOffset="238469.0006">27978 13240 0,'0'4'15,"0"-4"1,9 0 0,7 5-1,34 0 1,-50-5 0</inkml:trace>
  <inkml:trace contextRef="#ctx0" brushRef="#br0" timeOffset="240593.6824">24860 13523 0,'50'-4'15,"-33"4"1,7 0 0,9-5-1,9-4 1,7 4 0,9 0-1,0 1 1,17-5-1,-1-5 1,-8 4 0,9 1 15,7-5-15,1 5-1,0-5 1,-9 9-1,1-4 1,7-1 0,1 1-1,0 0 1,-1 0 0,1-1-1,-8 6 1,-1-1-1,0 0 1,-7 5 0,7 0 15,0 0-15,1 0-1,-9 5 1,0 0-1,0-5 1,1 0 0,7 0-1,0 0 1,1-5 0,-1 5-1,9-5 1,8 5-1,0-4 1,16-6 0,1-4 15,8-4-15,8-5-1,-17 9 1,9 0-1,-8 0 1,16 0 0,0 0-1,25-5 1,-9-4 0,-8 4-1,17 1 1,91-29-1,-25 10 1,42-5 0,-42 0-1,24 0 17,-32-4-17,25 9 1,-17-1-1,25 10 1,-9 1 0,17 8-1,0-9 1,9 5 0,-1 13-1,-8-8 1,0-5-1,-24-1 1,-34 6 0,-33 13-1,-165 5 17,8 0-17</inkml:trace>
  <inkml:trace contextRef="#ctx0" brushRef="#br0" timeOffset="274414.3034">10371 4294 0,'0'98'0,"-17"129"31,9 127-15,-8 97 0,-1 52-1,-8-20 1,9-22 0,7-52-1,9-69 1,17-117-1,-9-265 1,-8 42 0</inkml:trace>
  <inkml:trace contextRef="#ctx0" brushRef="#br0" timeOffset="275328.9583">10611 4657 0,'33'-10'16,"-8"15"-1,123 4 1,51 15 0,90-6-1,34 5 1,24-13 0,-16-10-1,-8-14 1,-26-5 15,-40 5-15,-59-4-1,-90 22 1,-59 33 0,-57 38-1,-33 74 1,-1 46-1,-15 80 1,15 60 0,9 74-1,17 19 1,7 5 0,-7-47-1,7-70 1,1-107-1,8-227 17,-8 4-17,-17 0 1,-41 5 0,-50-1-1,-132-8 1,-33-1-1,-58 0 1,-9 5 0,-15 1-1,15 3 1,9 1 0,33 0-1,50 4 1,57 0-1,199 5 1,0 0 15,-8-9-15,8 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19:21:26.955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6616 7894 0,'0'5'16,"0"-5"0,-8 5-1,0 37 1,-25 32-1,-17 112 1,-8-14 0,-8 24-1,8-43 1,8-13 0,42-140-1,8-5 1,0 5 15</inkml:trace>
  <inkml:trace contextRef="#ctx0" brushRef="#br0" timeOffset="317.4317">6153 8546 0,'0'4'15,"0"-4"1,8 10 0,1 4-1,-9 28 1,8 27 0,0 10-1,-8-32 1,8-5-1,17-14 17,41-24-17,75-101 1,-141 97 0</inkml:trace>
  <inkml:trace contextRef="#ctx0" brushRef="#br0" timeOffset="3823.8894">7931 8095 0,'0'-28'16,"0"28"-1,0 0 1,0 0 15,8-5-15,9-4 0,24 4-1,25 0 1,-8-4-1,-8 14 1,-17-1 0,0 15-1,-33-19 1,0 0 0</inkml:trace>
  <inkml:trace contextRef="#ctx0" brushRef="#br0" timeOffset="5302.4237">7088 8025 0,'0'-10'15,"0"10"1,0 0 15,0 0-15,0 10-1,-9 27 1,9 0 0,0 28-1,-8-9 1,8-9 0,0-29-1,0-18 1,0-4-1,17-24 1,16-33 0,8-13-1,0 18 1,-8 28 0,-8 19-1,-8 23 16,8 18-15,-9 33 0,1-4-1,-9-10 1,0-23 0,-8-19-1,9-18 1,15-24-1,18-22 1,-9 3 0,8 11-1,-8 8 1,-8 33 0,8 14-1,-8 42 16,16 83-15,-16-18 0,-8-93-1,-17-28 1</inkml:trace>
  <inkml:trace contextRef="#ctx0" brushRef="#br0" timeOffset="5805.8025">7956 8188 0,'8'0'16,"-8"4"-1,9 1 1,15 9 15,9-14-15,9-14-1,-42 14 1</inkml:trace>
  <inkml:trace contextRef="#ctx0" brushRef="#br0" timeOffset="6351.7273">8535 7769 0,'25'-14'32,"-17"9"-17,9 1 1,16 4 0,8 4-1,-8 15 1,0 9-1,-16 23 1,-34 19 0,-16 13-1,-17-3 1,1-25 0,-1-3-1,9-25 1,24-13-1,9-4 1,8-6 15,17 10-15,7-14 0,43 0-1,-67 0 1</inkml:trace>
  <inkml:trace contextRef="#ctx0" brushRef="#br0" timeOffset="6569.1633">9089 8239 0,'8'0'16,"-8"4"-1,-8 38 1,-33 79 15,-26 5-15,67-126 0</inkml:trace>
  <inkml:trace contextRef="#ctx0" brushRef="#br0" timeOffset="7596.6605">8948 7694 0,'9'0'16,"-9"0"-1,0 0 1,0 0 0,0 5-1,8 0 1,8 13 15,9 6-31,8 4 16,9-1-1,-1 1 17,-8 5-17,-8-10 1,-17 5-1,1 5 1,-9 4 0,-9 5-1,-16 18 1,-16 10 0,8-5-1,-17 14 1,17 5-1,-8-14 1,8-14 0,8-10-1,9-18 1,7-23 15,9-5-15</inkml:trace>
  <inkml:trace contextRef="#ctx0" brushRef="#br0" timeOffset="8396.4732">9684 7629 0,'0'5'16,"-8"0"0,0 9-1,-17 37 1,-8 32-1,8 1 1,9-5 0,-1 10-1,9-15 1,16-13 15,0-15-15,17-13-1,8-24 1,9-14 0,65-55-1,-8-29 1,1-22 0,-26-10-1,-74 102 1,-8-9-1,0-9 1,-9-5 0,-8 0-1,0 1 1,-24 13 0,-1 9-1,-16 19 16,-8 42-15,74-42 0</inkml:trace>
  <inkml:trace contextRef="#ctx0" brushRef="#br0" timeOffset="11135.8484">5053 16822 0,'8'4'16,"1"-8"-1,7-10 1,42-19 0,83-37-1,24-9 1,42 0 15,16 9-15,42 5-1,16 9 1,33 15 0,17 3-1,33 24 1,-17 10 0,17 18-1,-8 0 1,8 4-1,8-8 1,17-15 0,-1-4-1,-7-1 1,-17-8 0,-1 8 15,-23 1-16,-18 4 1,-49 10 0,-41 0-1,-59-1 1,-173-4 0,0 0-1,0 0 1,0-4-1,0 4 1</inkml:trace>
  <inkml:trace contextRef="#ctx0" brushRef="#br0" timeOffset="11585.3861">11926 15724 0,'0'0'15,"0"0"1,0 4 0,16 1-1,42 18 1,33 5-1,17 14 1,16 5 0,74 36-1,-24 6 1,0 13 0,-67-9-1,-115-74 16,-17 18-15,-74 61 0,-67 32-1,-156 28 1,-100-4 0,422-154-1</inkml:trace>
  <inkml:trace contextRef="#ctx0" brushRef="#br0" timeOffset="13048.3331">6021 15947 0,'-9'9'16,"9"-9"0,0 0-1,0-4 1,9-10-1,16-89 1,32-50 0,43-94-1,32-64 1,25-38 0,25-37-1,8-33 1,34-28-1,-9-27 1,33-29 0,-8 24 15,-1 0-15,-24 14-1,9 14 1,-34 27-1,0 43 1,-33 46 0,9 56-1,-34 46 1,0 52 0,-32 41-1,-26 43 1,-74 106-1,0 0 1,-17 10 0,17-19 15</inkml:trace>
  <inkml:trace contextRef="#ctx0" brushRef="#br0" timeOffset="13514.3278">8014 10118 0,'41'-32'16,"9"-10"0,82-89 15,42-50-15,33-42-1,8-1 1,-25 20-1,-8 32 1,-33 46 0,-149 135-1,8 5 1,25 28 0,17 167-1,-34 201 1,-41 371-1,25-781 1</inkml:trace>
  <inkml:trace contextRef="#ctx0" brushRef="#br0" timeOffset="18931.5147">17798 7867 0,'0'0'16,"0"0"0,0 0-1,0 0 1,-9 18-1,9 33 1,0 33 0,-8 0-1,16-10 1,-8-9 0,0-46-1,0-19 1,33-56-1,17-55 1,16-38 15,17-5-15,8 10 0,0 46-1,-17 47 1,-8 98-1,-33 129 1,-33 62 0,-16 17-1,-9-31 1,17-220 0,8 1-1,0-47 1,41-121-1,42-46 1,16-10 0,0 38 15,-8 51-15,0 83-1,-24 126 1,-43 154-1,-32 69 1,-8 19 0,-1-251-1,17-70 1</inkml:trace>
  <inkml:trace contextRef="#ctx0" brushRef="#br0" timeOffset="19235.2433">19187 7843 0,'8'0'15,"-8"0"1,33 0 0,25 5-1,17 4 1,-9-4 0,-17-10-1,-49 5 1</inkml:trace>
  <inkml:trace contextRef="#ctx0" brushRef="#br0" timeOffset="19462.8764">19253 8248 0,'33'5'15,"-8"-5"1,91-28 0,0 5-1,66-15 1,-25 1 0,-157 37-1</inkml:trace>
  <inkml:trace contextRef="#ctx0" brushRef="#br0" timeOffset="19712.6401">20254 7815 0,'83'0'15,"-9"-4"1,75-1 0,-9-9-1,9 0 1,-25-14 0,-124 28-1</inkml:trace>
  <inkml:trace contextRef="#ctx0" brushRef="#br0" timeOffset="20211.4193">20932 7239 0,'25'-5'16,"0"10"15,49 8-16,9 11 1,-1 22 0,-24 15-1,-25 13 1,-33 94 0,-57 13-1,-10-18 1,34-140-1,17-14 1,7-4 0,26-5-1,24 0 1,9 0 0,0 0 15,-17 19-16,8 51 1,-99 78 0,-33 29-1,33-116 1,33-43 0,25-18-1</inkml:trace>
  <inkml:trace contextRef="#ctx0" brushRef="#br0" timeOffset="20710.4531">22677 7266 0,'-17'10'15,"-16"22"1,-49 33 0,-51 38-1,-7 13 1,-17 5-1,24-19 1,125-97 0,8 0-1,-8-1 1,16 10 0,9 5-1,49 9 1,50-5 15,24 0-15,-8-18-1,9-10 1,-9-9 0,-132 14-1</inkml:trace>
  <inkml:trace contextRef="#ctx0" brushRef="#br0" timeOffset="21174.999">23612 7383 0,'0'23'16,"0"-9"-1,0 23 17,0 33-17,8 23 1,25 5 0,8-24-1,17-23 1,8-41-1,91-10 1,1-93 0,-10-38-1,-32-45 1,-41 3 0,-100 141-1,-16-5 1,-34 4-1,-90 14 17,-42 85-17,207-66 1</inkml:trace>
  <inkml:trace contextRef="#ctx0" brushRef="#br0" timeOffset="22155.2916">17889 16380 0,'0'-5'16,"0"5"-1,0 0 1,16-5 0,34-4-1,57 4 1,108-8 0,42 13-1,73-5 1,10 14-1,32 0 1,25 10 0,8 4 15,41 1-15,26 4-1,16 13 1,-8 1-1,-9-5 1,-24-9 0,-34-14-1,-49 0 1,-50-9 0,-66 9-1,-66-9 1,-74-29-1,-67-32 1,-41 56 0</inkml:trace>
  <inkml:trace contextRef="#ctx0" brushRef="#br0" timeOffset="22523.1897">24530 15984 0,'0'14'16,"0"-14"0,0 0-1,8 5 1,33 18 0,42 24-1,74 32 1,17-5-1,24 5 1,-16-14 0,-41 1-1,-150-57 17,18 107-17,-183 38 1,-107 102-1,-116-10 1,397-246 0</inkml:trace>
  <inkml:trace contextRef="#ctx0" brushRef="#br0" timeOffset="24984.2061">21031 9258 0,'0'0'16,"9"9"0,7 79-1,17 103 1,33 93 0,25 79-1,17 41 1,-1 34-1,34 41 1,-9 5 15,25 37-15,0-14 0,9 4-1,-1-18 1,-16-23-1,-25-14 1,-25-65 0,-24-61-1,-34-116 1,-41-237 0,0 0-1,0 23 1</inkml:trace>
  <inkml:trace contextRef="#ctx0" brushRef="#br0" timeOffset="25446.5045">21875 14486 0,'0'0'15,"8"10"1,42 55 0,41 88-1,33 66 1,25 46-1,8 14 1,-17-18 0,9-24-1,-16-56 17,-26-55-17,-99-145 1,1-22-1,24-146 1,0-189 0,-8-313-1,-1-223 1,-24 912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19:22:10.452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16168 6015 0,'25'14'16,"-17"-9"0,25-1-1,50 10 1,25-9-1,115 18 1,17-9 0,82 5-1,17 4 1,42-9 0,-1-5-1,26 1 1,15-6-1,34-4 1,17-14 0,16 0-1,8 0 17,-8-14-17,-9 5 1,-24-14-1,-16 14 1,-42 4 0,-50 0-1,-58 15 1,-90 4 0,-67 0-1,-107 23 1,-25-23-1</inkml:trace>
  <inkml:trace contextRef="#ctx0" brushRef="#br0" timeOffset="7113.408">6831 11621 0,'8'0'15,"-8"0"1,9 4 0,40 15-1,92 23 1,49-5 0,83 5-1,50-23 1,65-15-1,42-32 1,25 0 0,25-9-1,24 0 1,34 14 0,24 9-1,-16 14 16,8 4-15,-8 1 0,0 4-1,-25-9 1,-25-4 0,-24-10-1,-51-10 1,-48-3-1,-67 3 1,-91 15 0,-100 14-1,-139-1 1,7 1 0,-8-5-1,25 0 16</inkml:trace>
  <inkml:trace contextRef="#ctx0" brushRef="#br0" timeOffset="7511.1654">15449 11062 0,'25'0'16,"-9"5"0,42 0-1,41 9 1,34 4 0,7 15-1,-16 13 1,-24 6-1,-34 22 17,-33 5-17,-17 112 1,-115 46 0,-75 28-1,-74-18 1,-49-70-1,297-177 1</inkml:trace>
  <inkml:trace contextRef="#ctx0" brushRef="#br0" timeOffset="8196.3961">10478 6918 0,'25'153'16,"0"24"15,16 200-15,-8 106 0,1 76-1,-34 59 1,0 43-1,-17 18 1,-8 14 0,0-9-1,9-5 1,8-18 0,8-33-1,8-56 1,8-79-1,1-144 1,-9-363 0,-8-46 15,0 60-15</inkml:trace>
  <inkml:trace contextRef="#ctx0" brushRef="#br0" timeOffset="8643.1786">10421 6820 0,'-9'-9'16,"9"9"0,-8 4-1,-17 15 1,-58 79 0,-32 69-1,-18 47 1,18-14-1,115-200 1</inkml:trace>
  <inkml:trace contextRef="#ctx0" brushRef="#br0" timeOffset="8824.6834">10354 7136 0,'133'14'16,"49"0"-1,165 28 1,-347-42 0</inkml:trace>
  <inkml:trace contextRef="#ctx0" brushRef="#br0" timeOffset="9593.08">11198 11477 0,'0'0'0,"0"0"31,0 0-15,0 13 0,0 34-1,8 46 1,-8 0 0,0-93-1</inkml:trace>
  <inkml:trace contextRef="#ctx0" brushRef="#br0" timeOffset="10172.6991">12149 11477 0,'-8'-5'16,"8"5"0,0 0-1,0 0 1,0 0-1,16 79 1,1 70 0,-17-149-1</inkml:trace>
  <inkml:trace contextRef="#ctx0" brushRef="#br0" timeOffset="10986.7231">10594 10769 0,'-8'-9'15,"8"9"1,0 0-1,0 0 1,0 0 0,8 0-1,25 5 1,17-5 0,33 9-1,-83-9 1</inkml:trace>
  <inkml:trace contextRef="#ctx0" brushRef="#br0" timeOffset="11472.2372">10578 10188 0,'24'-5'16,"-15"5"0,7 5-1,9 4 1,16 1 0,-41-10-1</inkml:trace>
  <inkml:trace contextRef="#ctx0" brushRef="#br0" timeOffset="12069.4831">10685 9546 0,'0'0'15,"0"0"1,0 0-1,8 5 1,26-1 0,7 1-1,-41-5 1</inkml:trace>
  <inkml:trace contextRef="#ctx0" brushRef="#br0" timeOffset="12535.491">10611 8881 0,'16'-5'15,"-16"5"1,33 9-1,9 5 1,-42-14 0</inkml:trace>
  <inkml:trace contextRef="#ctx0" brushRef="#br0" timeOffset="14492.9637">12199 8862 0,'-9'-9'16,"9"9"0,0 4-1,0-4 1,9 10 15,-1 4-31,-16 9 31,8 0-15,-9-4 0,1-1-1,8-4 1,-8-4-1,0-10 1,-1 0 0,9 0-1,-8-5 1,8 5 0,0 0-1,0 0 1,0 0-1,0 5 17,0 4-17,-8 5 1,-1 0 0,1-5-1,8-4 1,-8-5-1,8-9 1,-8-10 0,8-9-1,0-9 1,8 14 0,0-1-1,0 10 1,-8 14-1,9 0 1,-9 10 15,-9 4-15,1 0 0,0-5-1,8 0 1,-8-13-1,-1-20 1,9 1 0,9-19-1,-9 10 1,16 8 0,1 10-1,-9 14 1,0 5-1,-8 9 1,0 19 0,-16 4 15,-1-5-15,9-13-1,0-10 1,-1-13-1,1-6 1,0 1 0,8-10-1,0 1 1,8 4 0,0 4-1,-8 10 1,0 5-1,-8 4 1,8 5 0,-8-4 15,8-1-15,0-9-1,0-14 1,0 14-1</inkml:trace>
  <inkml:trace contextRef="#ctx0" brushRef="#br0" timeOffset="16587.3375">9726 11439 0,'-17'0'16,"17"0"0,-8 0-1,8 0 1,0 0-1,0 0 1,0 24 15,8 97-15,9 32 0,-17-153-1</inkml:trace>
  <inkml:trace contextRef="#ctx0" brushRef="#br0" timeOffset="17120.1099">9023 11560 0,'0'0'15,"0"0"1,0 0 0,0 0 15,-8 19-15,-1 93-1,9 60 1,0-172-1</inkml:trace>
  <inkml:trace contextRef="#ctx0" brushRef="#br0" timeOffset="22369.9501">7609 11197 0,'-9'5'15,"9"-5"1,0 0 0,9-5-1,-1-4 1,8-5-1,9-4 1,8-10 0,0 0-1,17-10 17,0 6-17,8-5 1,-1 4-1,-7-4 1,0 0 0,8-5-1,-1 5 1,10-5 0,-9 9-1,-1-4 1,-24 23-1,9 0 1,7 0 0,-7-9-1,-1 9 1,1-9 15,7-1-15,-8 15-1,9-5 1,0-9 0,-1 9-1,1-5 1,-9 1 0,1 4-1,7 0 1,-7 0-1,7 0 1,1-9 0,8-5-1,0 0 1,0-9 0,-9 4 15,9-4-16,8-5 1,0 0 0,1-9-1,-1 9 1,-8-5 0,8 10-1,0 0 1,8 0-1,17-5 1,-16 5 0,-1 4-1,1 1 1,7-6 0,9 1-1,-8 0 16,0 4-15,16-8 0,-8 8-1,-8 5 1,8 0 0,-9 0-1,9 0 1,0 5-1,-8-5 1,0-4 0,8-6-1,16-3 1,-8-6 0,1 5-1,-1-4 1,8-1 15,1-9-15,8-4-1,-1-10 1,10 10 0,7-10-1,0 5 1,83-33-1,-25 10 1,17-19 0,-17 18-1,9-22 1,-17 22 0,0-9-1,-9 1 1,9-1 15,-8 0-15,0 1-1,-9-6 1,-8 10 0,-24 19-1,-18 23 1,-115 51-1</inkml:trace>
  <inkml:trace contextRef="#ctx0" brushRef="#br0" timeOffset="27407.1396">18467 7257 0,'0'5'16,"0"-1"0,9 20-1,-9 18 1,16 23-1,9 18 1,-25-83 0</inkml:trace>
  <inkml:trace contextRef="#ctx0" brushRef="#br0" timeOffset="28024.2548">18542 8001 0,'50'-18'16,"-9"-10"-1,42-28 1,-17-14-1,8-23 1,-16-23 0,-8-14-1,-34-14 1,-24-1 0,-25 20-1,-25 22 16,-41 24-15,-25 23 0,-17 38-1,-8 41 1,9 28 0,16 47-1,24 42 1,42 27-1,50 28 1,58 1 0,49-15-1,33-32 1,50-51 0,33-75-1,9-65 1,7-60 15,-231 102-15</inkml:trace>
  <inkml:trace contextRef="#ctx0" brushRef="#br0" timeOffset="28770.8984">19567 7057 0,'9'9'16,"-9"5"-1,-9 42 1,9 47 15,-8 36-15,0-32-1,0-42 1,8-37 0,0-23-1,33-33 1,16-88-1,17-29 1,9-8 0,16 23-1,-75 125 1,9 10 0,17 32-1,-1 47 1,-8 36-1,-8-31 17,-9-38-17,9-32 1,25-10 0,24-83-1,17-61 1,0-5-1,-74 107 1,-1 6 0,1 22-1,-1 24 1,9 55 0,-8 42-1,-1 1 1,1-48-1,-17-69 1</inkml:trace>
  <inkml:trace contextRef="#ctx0" brushRef="#br0" timeOffset="28990.8429">21172 6983 0,'49'0'15,"-32"0"1,24 0 0,1 4-1,-42-4 1</inkml:trace>
  <inkml:trace contextRef="#ctx0" brushRef="#br0" timeOffset="29167.5777">21188 7369 0,'42'-19'16,"-17"15"-1,32-20 1,34-4 0,-91 28-1</inkml:trace>
  <inkml:trace contextRef="#ctx0" brushRef="#br0" timeOffset="29500.2361">21924 6755 0,'58'-37'15,"-16"9"17,40-10-17,-57 38 1,8 0-1,9 14 1,-1 10 0,-16 27-1,-17 19 1,-16 92 0,-25-13-1,-9 9 1,42-158-1</inkml:trace>
  <inkml:trace contextRef="#ctx0" brushRef="#br0" timeOffset="29666.5835">22164 7676 0,'9'9'15,"-9"-4"1,8-5 0,-8 0-1</inkml:trace>
  <inkml:trace contextRef="#ctx0" brushRef="#br0" timeOffset="30383.64">18327 9281 0,'33'-19'15,"8"1"1,67-20 0,-9 15-1,-66 23 1,-8 9 0,0 10-1,-17 18 1,-25 70-1,-16 0 1,17-65 0,8-19-1,16-9 1,8 5 0,26 4 15,7-14-16,-49-9 1</inkml:trace>
  <inkml:trace contextRef="#ctx0" brushRef="#br0" timeOffset="30914.3673">18815 10090 0,'83'-79'16,"-17"-9"-1,58-84 1,-42 4 0,1-37-1,-58 29 16,-17-6-15,-74 33 0,-50 24-1,-41 60 1,-41 13 0,-26 104-1,1 55 1,16 65-1,50 51 1,66 52 0,58-24-1,74-9 1,108-61 0,58-65-1,66-88 1,8-74 15,9-66-15,-290 112-1</inkml:trace>
  <inkml:trace contextRef="#ctx0" brushRef="#br0" timeOffset="31579.5048">20262 8671 0,'0'33'16,"8"32"0,-8 93-1,-16 70 1,-9-18 0,17-173-1,-1-9 1,9-14-1,0-5 1,0-9 0,34-51-1,32-24 1,25-4 0,16 19-1,1 41 1,-17 42-1,-42 56 17,-57 38-17,-75 32 1,-24-14 0,-17-33-1,99-107 1,0-9-1,0-23 1,25-23 0,17-33-1,24-10 1,-41 103 0</inkml:trace>
  <inkml:trace contextRef="#ctx0" brushRef="#br0" timeOffset="31775.4076">21097 9127 0,'75'14'15,"-17"-4"1,49 3-1,-24-3 1,-83-10 0</inkml:trace>
  <inkml:trace contextRef="#ctx0" brushRef="#br0" timeOffset="31962.6191">21255 9495 0,'57'-10'0,"1"-3"31,58-11-15,-116 24-1</inkml:trace>
  <inkml:trace contextRef="#ctx0" brushRef="#br0" timeOffset="32475.1672">22247 8881 0,'8'-14'16,"-8"4"0,33-22-1,25-15 1,25-8 0,-9 36-1,-16 14 1,-8 38-1,16 46 1,-49 37 0,-17 24 15,-34 4-15,18-116-1,16-28 1</inkml:trace>
  <inkml:trace contextRef="#ctx0" brushRef="#br0" timeOffset="32610.8018">22677 9639 0,'0'5'15,"0"-5"1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19:22:54.597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16458 5908 0,'0'0'16,"0"0"15,0 0-15,0 0 0,0 0-1,8 5 1,17-5-1,33 0 1,124-5 0,8-4-1,83 4 1,0-4 0,24-5-1,9 0 1,-8-5-1,-298 19 1</inkml:trace>
  <inkml:trace contextRef="#ctx0" brushRef="#br0" timeOffset="1061.8269">22702 5889 0,'49'33'16,"1"-14"-1,49 18 1,42-23 0,66 0-1,49-24 1,58-8 0,9-5-1,41-10 1,8-4-1,25-5 1,-33 5 0,-17 13-1,-57-8 1,-290 32 15</inkml:trace>
  <inkml:trace contextRef="#ctx0" brushRef="#br0" timeOffset="8442.7478">22578 3717 0,'-17'14'16,"-32"51"15,-26 93-15,1 56-1,8 42 1,16 37 0,25 23-1,42 1 1,24-33-1,75-33 1,58-51 0,57-42-1,59-65 1,32-46 0,50-85-1,25-50 1,17-66 15,-1-18-15,-8-32-1,-41-6 1,-49-8 0,-76 13-1,-73 5 1,-117 18-1,-82 10 1,-132-51 0,-91-42-1,-83-19 1,-58 14 0,-58 33-1,-75 79 1,-7 107-1,-17 139 17,-17 191-17,34 168 1,49 172 0,488-619-1</inkml:trace>
  <inkml:trace contextRef="#ctx0" brushRef="#br0" timeOffset="10187.4149">9420 7076 0,'-8'4'16,"8"1"0,8 32-1,8 103 17,9 60-17,8 28 1,0-28-1,17-42 1,0-93 0,16-107-1,-8-130 1,0-51 0,-17-33-1,0 33 1,-41 213-1,0 6 1,0-1 0,0 0-1,0 19 1,8 107 0,1 131 15,7 82-16,-16 57 1,-8-28 0,-9-51-1,-24-98 1,-25-98 0,-50-83-1,-74-80 1,-50-51-1,0-36 1,34-39 0,73-17-1,141-24 1,-8 214 0</inkml:trace>
  <inkml:trace contextRef="#ctx0" brushRef="#br0" timeOffset="10503.6311">10437 7867 0,'8'0'16,"1"0"-1,24-5 1,41 14 0,25-9-1,17-4 16,-25-6-15,-91 10 0</inkml:trace>
  <inkml:trace contextRef="#ctx0" brushRef="#br0" timeOffset="10735.1329">10644 8285 0,'33'0'15,"-8"0"1,49-9 0,34 0-1,32-1 16,-140 10-15</inkml:trace>
  <inkml:trace contextRef="#ctx0" brushRef="#br0" timeOffset="10964.3768">11694 7992 0,'83'-4'16,"-25"4"-1,66-5 1,8 0 0,25-37-1,-157 42 1</inkml:trace>
  <inkml:trace contextRef="#ctx0" brushRef="#br0" timeOffset="11469.8262">12521 7462 0,'-8'0'15,"8"0"1,8 0-1,42 4 1,8 10 0,8 14-1,-25 5 1,-16 13 0,-17 66-1,-57 28 1,-18 4-1,43-116 17,7-10-17,17-8 1,33 4 0,17 0-1,24 0 1,-8 4-1,-32 1 1,-18 18 0,-8 75-1,-57 27 1,-26 10 0,50-135-1,25-14 1</inkml:trace>
  <inkml:trace contextRef="#ctx0" brushRef="#br0" timeOffset="11718.7522">13315 7634 0,'50'23'15,"-9"10"1,58 51 0,-8 55-1,0 24 1,-8 51 0,-17-37-1,-66-177 1</inkml:trace>
  <inkml:trace contextRef="#ctx0" brushRef="#br0" timeOffset="11913.3135">13960 7606 0,'-16'9'15,"-42"43"1,-124 203 0,-83 113-1,265-368 1</inkml:trace>
  <inkml:trace contextRef="#ctx0" brushRef="#br0" timeOffset="13159.5544">14175 7974 0,'0'4'16,"0"-4"0,8 0-1,26 5 1,48-10 0,26-4 15,41-10-16,-25 5 1,-25 5 0,-33 4-1,-66 5 1</inkml:trace>
  <inkml:trace contextRef="#ctx0" brushRef="#br0" timeOffset="13447.3386">14705 7587 0,'8'0'0,"-16"10"31,-9 87-15,-8 90 0,0 78-1,9-5 1,16-27 0,0-233-1</inkml:trace>
  <inkml:trace contextRef="#ctx0" brushRef="#br0" timeOffset="14140.7464">15498 6727 0,'0'9'16,"0"5"-1,0 116 1,0 94 0,0 111-1,-16 27 1,8-36-1,8-289 1,0-13 0,0-10-1,-9-14 1,9-28 0,0-38-1,17-92 1,24-5 15,17-4-15,25 37-1,8 37 1,25 60 0,16 52-1,-8 55 1,-25 29-1,-49 31 1,-58 29 0,-67 5-1,-41-10 1,-41-33 0,-33-31-1,16-53 1,25-69 15,58-102-15,91 130-1</inkml:trace>
  <inkml:trace contextRef="#ctx0" brushRef="#br0" timeOffset="18394.3733">17632 6303 0,'0'-4'15,"-8"13"1,-58 75 0,-42 51-1,-57 69 17,-25 43-17,8-5 1,16-23-1,50-61 1,125-168 0,-9 10-1</inkml:trace>
  <inkml:trace contextRef="#ctx0" brushRef="#br0" timeOffset="18713.9895">16797 7001 0,'0'-4'15,"0"8"1,-8 29 15,-9 51-15,-8 106-1,9-13 1,32-130 0,17-19-1,83-38 1,165-199 0,108-135-1,-389 344 1</inkml:trace>
  <inkml:trace contextRef="#ctx0" brushRef="#br0" timeOffset="20608.2654">10511 10095 0,'0'0'15,"0"0"1,0 0 0,-8 9-1,-25 33 1,-58 74 0,-25 56-1,-24 42 1,7 5-1,1-14 1,33-38 15,99-167-15,0 5 0,16 4-1,18 1 1,32-6-1,91-13 1,25-24 0,41-18-1,-24-5 1,7-9 0,-32 5-1,-25-19 1,-149 79-1</inkml:trace>
  <inkml:trace contextRef="#ctx0" brushRef="#br0" timeOffset="20889.3119">10685 10421 0,'-8'0'15,"8"4"1,-8 85 0,-9 111-1,-16 135 1,8 93-1,9-19 1,16-409 15</inkml:trace>
  <inkml:trace contextRef="#ctx0" brushRef="#br0" timeOffset="21288.087">11686 10853 0,'58'-9'15,"-33"9"1,32 9-1,10 0 1,-18-4 0,-16 23-1,-33-28 1</inkml:trace>
  <inkml:trace contextRef="#ctx0" brushRef="#br0" timeOffset="21523.4556">11735 11263 0,'50'-10'15,"-33"6"1,41-6-1,41 6 1,17-6 0,-116 10-1</inkml:trace>
  <inkml:trace contextRef="#ctx0" brushRef="#br0" timeOffset="21836.9168">12926 10848 0,'83'-9'15,"-33"0"1,82-5 0,-24 9-1,32 1 1,-24 4 0,-116 0-1,0 0 1</inkml:trace>
  <inkml:trace contextRef="#ctx0" brushRef="#br0" timeOffset="22386.051">13456 10230 0,'16'9'16,"-7"-14"-1,24 5 1,16 5 0,26 9-1,7 19 1,-24 22 0,25 76-1,-67 22 1,-32 19-1,-34-23 1,26-130 0,7-10-1,0 0 1,17-4 0,9 0-1,32-1 16,25 15-15,9 14 0,-17 13-1,-17 19 1,-25 19 0,-24-5-1,-25-5 1,0-13-1,0-47 1,33-14 0</inkml:trace>
  <inkml:trace contextRef="#ctx0" brushRef="#br0" timeOffset="22604.8534">14605 10862 0,'0'10'15,"0"-1"1,0-9-1</inkml:trace>
  <inkml:trace contextRef="#ctx0" brushRef="#br0" timeOffset="23964.4793">15011 10723 0,'0'0'16,"0"0"-1,0 0 1,8 0-1,25 5 1,41-5 0,26 0-1,24-14 1,-17 9 0,1 0-1,-108 5 1</inkml:trace>
  <inkml:trace contextRef="#ctx0" brushRef="#br0" timeOffset="24511.806">15928 10295 0,'34'-5'16,"-26"5"0,25 10-1,8 4 1,17 18-1,-8 10 1,-17 14 0,-8 69-1,-67 6 17,-49 27-17,-8-37 1,-8-5-1,98-121 1,9 5 0,0 0-1,0 0 1,17-4 0,41-6-1,16-4 1,25-4-1,-8 4 1,-91 14 0</inkml:trace>
  <inkml:trace contextRef="#ctx0" brushRef="#br0" timeOffset="24960.435">14878 10304 0,'-16'19'16,"16"9"15,0 102-16,16 47 1,26 46 0,40-9-1,42-33 1,50-60 0,41-88-1,-215-33 1</inkml:trace>
  <inkml:trace contextRef="#ctx0" brushRef="#br0" timeOffset="25277.4722">16590 9965 0,'33'23'16,"9"19"-1,40 79 1,1 46-1,-33 126 1,-100 89 0,50-382-1</inkml:trace>
  <inkml:trace contextRef="#ctx0" brushRef="#br0" timeOffset="26191.4546">17632 10360 0,'0'5'15,"0"-5"1,8 4 0,17 1-1,25 0 1,41-5-1,33-10 17,-8-8-17,-17-6 1,-16-3 0,-83 27-1</inkml:trace>
  <inkml:trace contextRef="#ctx0" brushRef="#br0" timeOffset="26476.0582">18004 9802 0,'-8'14'0,"8"9"15,0 121 17,0 84-17,8 75 1,9 22 0,-1-41-1,26-65 1,-42-219-1</inkml:trace>
  <inkml:trace contextRef="#ctx0" brushRef="#br0" timeOffset="27122.3292">18773 9392 0,'0'5'16,"0"9"0,0 116-1,9 94 1,-1 106-1,-8 9 1,0-269 0,0-28-1,0-9 1,0-10 0,0-18-1,0-24 1,0-46-1,8 14 1,17-14 15,16 4-31,26 15 32,-10 32-17,10 9 1,-1 14-1,-8 10 1,-33 23 0,8 51-1,-116 37 1,-25 0 0,-32-18-1,-1-47 1,42-102-1,99 37 1</inkml:trace>
  <inkml:trace contextRef="#ctx0" brushRef="#br0" timeOffset="30346.0243">10520 13193 0,'0'5'16,"0"-5"0,0 0-1,0 0 1,0 0-1,0 0 1,-9 4 0,1 1-1,-25 23 17,-25 32-17,9 15 1,-18 13-1,10 5 1,-1 0 0,33-9-1,8-28 1,26-14 0,15-10-1,18-8 1,74-6-1,57-36 1,17-20 0,9-13-1,-17-9 17,-25-10-17,-41 5 1,-116 65-1</inkml:trace>
  <inkml:trace contextRef="#ctx0" brushRef="#br0" timeOffset="30611.7031">11041 13109 0,'0'14'16,"0"10"0,-8 120-1,-1 93 1,-7 145 15,7-24-15,18-37-1,-9-321 1</inkml:trace>
  <inkml:trace contextRef="#ctx0" brushRef="#br0" timeOffset="30978.4207">11769 13509 0,'49'0'16,"-32"0"0,16 0-1,8 5 1,9 0 0,-1-1-1,-16 6 1,-33-10-1</inkml:trace>
  <inkml:trace contextRef="#ctx0" brushRef="#br0" timeOffset="31176.9009">11777 13961 0,'25'-10'16,"-9"10"0,42-9-1,107-28 1,-165 37 0</inkml:trace>
  <inkml:trace contextRef="#ctx0" brushRef="#br0" timeOffset="31824.1819">13092 11872 0,'-8'0'16,"8"0"0,0 0-1,0 0 1,0 0 0,16 0-1,25 0 1,34 0 15,107-14-15,0 0-1,74-5 1,1-13 0,24-10-1,8-9 1,1 0-1,7-10 1,1-4 0,0 5-1,-9-6 1,-8 15 0,-281 51-1</inkml:trace>
  <inkml:trace contextRef="#ctx0" brushRef="#br0" timeOffset="34668.2359">13439 12937 0,'-8'5'0,"8"-5"31,-8 5-15,-1-1 0,-24 19-1,-49 80 1,-9 46 0,-9 65-1,18-5 1,32 10-1,42-52 1,49-32 0,42-65-1,24-61 1,42-69 0,-8-52-1,-17-32 1,-25-14 15,-33 4-15,-82 131-1,-9 4 1,-25-9 0,-16 19-1,-8 14 1,-9 23-1,9 9 1,24-14 0,42-9-1,8-14 1</inkml:trace>
  <inkml:trace contextRef="#ctx0" brushRef="#br0" timeOffset="34968.676">14531 13584 0,'83'-19'16,"-9"1"0,75-15-1,-25 1 1,33 4 0,-41-14-1,-116 42 1</inkml:trace>
  <inkml:trace contextRef="#ctx0" brushRef="#br0" timeOffset="35266.2993">14895 13007 0,'0'37'16,"-9"42"-1,1 98 1,-8 65 0,7 28-1,1-24 1,16-50-1,9-103 17,-17-93-17</inkml:trace>
  <inkml:trace contextRef="#ctx0" brushRef="#br0" timeOffset="35964.408">15589 12635 0,'9'56'16,"-9"13"-1,0 99 17,-9 23-32,1 41 31,8-176-15,-8-14-1,8-19 1,-8-18-1,8-5 1,0-28 0,16-51-1,9-9 1,25 4 0,-1 14-1,1 28 1,8 19-1,-9 23 1,1 23 0,8 19 15,-33 18-15,-17 20-1,-25 3 1,-7-4-1,-18-23 1,1-14 0,-9-19-1,9-27 1,-9-34 0,17-13-1,33 51 1</inkml:trace>
  <inkml:trace contextRef="#ctx0" brushRef="#br0" timeOffset="36476.816">12811 15091 0,'33'0'15,"-8"5"1,32-5 0,34 0-1,33-5 1,-124 5-1</inkml:trace>
  <inkml:trace contextRef="#ctx0" brushRef="#br0" timeOffset="36930.1132">13977 14393 0,'-17'33'15,"9"-10"1,-33 98 0,-9 28-1,17 42 1,0-10-1,25-9 1,24-46 0,17-135-1,8-10 1,17-37 15,-16-14-15,-17 10-1,-17 27 1,-25 5 0,-24 10-1,-17 22 1,58-4 0</inkml:trace>
  <inkml:trace contextRef="#ctx0" brushRef="#br0" timeOffset="37428.3847">10503 15482 0,'-8'-5'16,"8"5"-1,8 0 16,25 0-15,50-14 0,41-9-1,75-37 1,-199 60 0</inkml:trace>
  <inkml:trace contextRef="#ctx0" brushRef="#br0" timeOffset="37876.6614">11645 14645 0,'8'-5'16,"-16"10"-1,-1 36 1,-24 52 15,-8 94-15,8 8-1,16 5 1,25-42 0,26-46-1,40-75 1,9-70-1,-1-60 1,-15-9 0,-67 79-1,-9 0 1,-16 9 0,-16 14-1,-33 14 1,-1-1 15,75-13-15</inkml:trace>
  <inkml:trace contextRef="#ctx0" brushRef="#br0" timeOffset="38622.6561">9842 16412 0,'82'14'16,"1"-14"0,99 5-1,58-14 1,91-5-1,41-19 1,58-13 0,0-15-1,58-18 1,25-23 0,16-5-1,33-5 1,17 0-1,-16 10 1,32 4 15,-24 5-15,-1 10 0,-24 3-1,-8 11 1,-42 18-1,-33 13 1,-58 20 0,-66 4-1,-57 14 1,-101-5 0,-197 5-1,8 5 1,-17-5-1,25 0 1</inkml:trace>
  <inkml:trace contextRef="#ctx0" brushRef="#br0" timeOffset="39355.2105">12835 12793 0,'25'107'15,"17"-9"1,57 148 0,25 15-1,25 60 1,0-10-1,8 1 1,-17-9 0,1-15-1,-9-28 17,-16-22-17,-33-48 1,-17-41-1,-66-149 1,0 0 0,0 0-1,0 0 1,-8 0 0,8 0-1,-9-14 1,9 14-1</inkml:trace>
  <inkml:trace contextRef="#ctx0" brushRef="#br0" timeOffset="39839.8194">12339 17152 0,'17'-5'16,"-9"5"-1,17-14 1,33 5 0,41-5-1,8-9 1,-7 4 0,-18 10-1,-82 9 1</inkml:trace>
  <inkml:trace contextRef="#ctx0" brushRef="#br0" timeOffset="40100.4344">12480 17538 0,'16'-9'15,"1"9"1,82-23 0,33-19-1,67-42 1,-199 84-1</inkml:trace>
  <inkml:trace contextRef="#ctx0" brushRef="#br0" timeOffset="40933.8356">13787 16277 0,'0'5'15,"0"0"1,8 46-1,0 121 1,0 70 0,1 28-1,-9-19 1,0-42 0,-9-209-1,9 0 16,0-4-15,-8-24 0,-8-42-1,7-23 1,9 4 0,17 1-1,8 4 1,8 29-1,16 8 1,9 1 0,-16 27-1,-1 5 1,0 5 0,-16 9-1,0 9 16,0 5-15,-17 18 0,-16 10-1,-9 19 1,-16-10 0,0 0-1,-8-18 1,8-10-1,-1-9 1,1-5 0,0-9-1,0-4 1,33 4 0</inkml:trace>
  <inkml:trace contextRef="#ctx0" brushRef="#br0" timeOffset="42529.6771">10569 17599 0,'0'-5'16,"9"5"-1,-1 0 1,17 0 0,33-5-1,33-9 1,16-4-1,-8-6 1,9-17 0,-108 41-1</inkml:trace>
  <inkml:trace contextRef="#ctx0" brushRef="#br0" timeOffset="43164.695">11380 16864 0,'25'-14'15,"-17"14"1,17 9 0,16 14-1,17 0 1,16 24 15,-7 4-15,-10 14-1,-7 24 1,-33-24 0,-9 102-1,-41-37 1,-9 29 0,-32-43-1,-9-9 1,-24-37-1,90-75 1,1 5 0,-1-5-1,9 5 1,0 0 0,8 0 15,33-14-16,41-9 1,100-37 0,33-15-1,-207 75 1</inkml:trace>
  <inkml:trace contextRef="#ctx0" brushRef="#br0" timeOffset="48562.6904">18501 7764 0,'8'-4'16,"0"8"0,33-4-1,42 5 1,99 4 0,41-4-1,59-14 1,-26-1-1,-8-18 1,-58 10 0,-190 18-1,-8 0 1,8 0 15</inkml:trace>
  <inkml:trace contextRef="#ctx0" brushRef="#br0" timeOffset="48894.5216">18947 7885 0,'8'5'16,"9"9"-1,24 0 1,50 14 0,91 4-1,8-13 1,50-15 15,-41 1-31,-174-10 31,-1 5-15,1 0 0,-25 0-1</inkml:trace>
  <inkml:trace contextRef="#ctx0" brushRef="#br0" timeOffset="49276.8523">19782 7248 0,'34'0'16,"-1"0"0,24 14 15,43 23-16,7 5 1,1 14 0,-26 4-1,-24 10 1,-33 14 0,-33 116-1,-100 32 1,-16 24-1,-41-42 1,24-42 0,141-172-1</inkml:trace>
  <inkml:trace contextRef="#ctx0" brushRef="#br0" timeOffset="49990.2493">21064 7425 0,'50'46'16,"-34"5"-1,26 66 1,-1 27 0,1 19-1,-1-14 1,9-15 0,7-50-1,34-79 16,17-108-15,-9-73 0,-8-24-1,-33-5 1,-58 182 0,-8-1-1,8 10 1,0 5-1,0 9 1,-9 14 0,-7 88-1,8 80 1,8 97 0,-9 28-1,1 28 1,-8-33 15,-26-18-15,-24-70-1,-41-51 1,-42-65 0,-75-70-1,9-61 1,17-74-1,198 107 1</inkml:trace>
  <inkml:trace contextRef="#ctx0" brushRef="#br0" timeOffset="50340.9137">22131 8141 0,'33'-9'16,"-8"13"-1,58-4 1,8 0 0,33-9-1,8-5 1,-33 5 0,-32 4-1,-67 5 1</inkml:trace>
  <inkml:trace contextRef="#ctx0" brushRef="#br0" timeOffset="50573.3368">22123 8578 0,'16'10'16,"34"-20"-1,99-4 1,16 10 0,-165 4-1</inkml:trace>
  <inkml:trace contextRef="#ctx0" brushRef="#br0" timeOffset="51435.9541">23024 8327 0,'0'-5'16,"0"5"0,0 0-1,25 10 1,50-6-1,32 15 1,34-10 0,-9-13-1,-16-15 1,-116 19 15</inkml:trace>
  <inkml:trace contextRef="#ctx0" brushRef="#br0" timeOffset="51984.9034">24447 7653 0,'99'-19'15,"-66"19"1,9 5 0,-1 18-1,-16 14 1,-17 103 0,-74 22 15,-50 39-16,0-29 1,91-154 0,9-13-1,16-5 1,50 5 0,65-10-1,34 0 1,8 5-1,-8 23 1,-58 33 0,-107 70-1,-84 55 1,-40-9 0,-1-27 15,116-150-16,25 5 1</inkml:trace>
  <inkml:trace contextRef="#ctx0" brushRef="#br0" timeOffset="52318.5385">25522 7913 0,'41'61'15,"-16"-20"1,50 66 15,7 24-31,26 27 31,-1-9-15,1 14 0,-1-33-1,-90-126 1,-1-8 0,-16 4-1</inkml:trace>
  <inkml:trace contextRef="#ctx0" brushRef="#br0" timeOffset="52569.1048">26258 7834 0,'0'-5'15,"0"5"1,-74 61 15,-84 83-15,-106 140-1,-26 60 1,26 10 0,264-354-1</inkml:trace>
  <inkml:trace contextRef="#ctx0" brushRef="#br0" timeOffset="53515.9348">26539 8499 0,'0'10'15,"0"-10"17,0 0-17,0-5 1,0 5 0,0 0-1,0 0 1,8-5-1,17-4 1,41-19 0,34 0-1,24 14 1,8 5 0,25-10-1,-24 1 1,-42 8-1,-25 1 1,-66 9 0</inkml:trace>
  <inkml:trace contextRef="#ctx0" brushRef="#br0" timeOffset="54580.329">27912 7741 0,'0'-5'16,"0"5"0,0 0-1,0 0 1,0 0-1,17 0 1,41-4 0,41 4-1,17 14 1,-17 14 0,-17 18-1,-24 10 1,-33 14-1,-25-15 1,-58 104 0,-41-6-1,-25 5 1,-25-23 15,17-28-15,115-111-1,9 4 1,0-5 0,-1 5-1,1 0 1,8 0 0,0 0-1,25 5 1,33 4-1,33 5 1,41 0 0,1-5-1,-1-14 1,-8 10 0,-124-5 15</inkml:trace>
  <inkml:trace contextRef="#ctx0" brushRef="#br0" timeOffset="62873.0006">22445 14221 0,'0'0'16,"0"0"-1,0 0 1,0 0-1,0 0 1,25 5 15,17 4-15,57 14 0,33-9-1,108 5 1,8-14-1,50 13 1,16-13 0,17 4-1,16-9 1,25 10 0,25-6-1,17-8 1,16 8-1,17 5 1,7 5 0,-7 0-1,-17 5 17,-16 4-17,-17-13 1,-34-1-1,-32 0 1,-41 5 0,-50-9-1,-25-10 1,-50-9 0,-33-4-1,-32-1 1,-34-28-1,-66 47 17</inkml:trace>
  <inkml:trace contextRef="#ctx0" brushRef="#br0" timeOffset="63439.3572">30095 13412 0,'67'28'16,"15"0"-1,84 37 1,16 4 0,41 15-1,-25-5 17,1 5-17,-42-10 1,-49-4-1,-117-65 1,-7 14 0,-42 27-1,-58 61 1,-58 19 0,-32 27-1,-34-13 1,-17 13-1,-24 15 1,25-15 0,-9 5-1,25-37 1,240-121 15</inkml:trace>
  <inkml:trace contextRef="#ctx0" brushRef="#br0" timeOffset="64217.2928">26035 10211 0,'0'23'16,"8"-9"0,0 131-1,9 69 1,-9 102 0,0 61 15,9 60-16,-9 33 1,-8 37 0,8 28-1,-16 19 1,8 4 0,-16 28-1,7-19 1,1-13-1,8-56 1,0-47 0,0-83-1,0-89 1,8-284 0,-8-4-1,0 9 16</inkml:trace>
  <inkml:trace contextRef="#ctx0" brushRef="#br0" timeOffset="64749.5233">26002 10137 0,'0'-5'15,"0"5"1,0 0-1,-9 0 1,-15 33 0,-51 106-1,-24 52 1,0 28 0,-1-15-1,100-185 1,0-10-1,0-9 17</inkml:trace>
  <inkml:trace contextRef="#ctx0" brushRef="#br0" timeOffset="64933.711">26010 10309 0,'8'-5'15,"34"28"1,82 33 0,49 65-1,17 14 1,-190-135 0</inkml:trace>
  <inkml:trace contextRef="#ctx0" brushRef="#br0" timeOffset="65864.296">20692 9881 0,'33'-5'16,"-8"5"-1,33 5 1,116 0 15,49-1-15,83 1 0,41-14-1,42 4 1,24-4-1,42-5 1,25-10 0,41-13-1,25-19 1,0 10 0,8-10-1,-8 23 1,16 1-1,-16 18 1,-17 5 0,-33 9 15,-41 4-15,-41 1-1,-50 9 1,-75 0-1,-289-14 1</inkml:trace>
  <inkml:trace contextRef="#ctx0" brushRef="#br0" timeOffset="68759.4077">16408 3787 0,'-49'9'16,"40"-4"-1,-24 27 17,0 43-17,-25 111 1,33 32 0,9 52-1,24-9 1,50-15-1,33-36 1,25-6 0,33-22-1,16-5 1,17-19 0,25-28-1,0-42 1,16-36-1,0-39 1,17-45 15,0-75-15,0-28 0,-17-42-1,-16-9 1,-34-23-1,-24-24 1,-41-9 0,-50-37-1,-50 23 1,-74-18 0,-42 18-1,-41 9 1,-41 38-1,-50 28 1,-24 50 15,-67 66-15,-33 79 0,-33 84-1,-8 69 1,-17 108-1,42 83 1,380-358 0</inkml:trace>
  <inkml:trace contextRef="#ctx0" brushRef="#br0" timeOffset="70470.4067">29492 4443 0,'0'-5'15,"0"10"1,8 32 0,0 121-1,9 93 1,8 84-1,-1 79 1,9 47 0,9 18-1,-1-9 1,1-52 0,-18-97-1,-24-321 1</inkml:trace>
  <inkml:trace contextRef="#ctx0" brushRef="#br0" timeOffset="71498.1485">29211 4452 0,'-9'9'0,"9"-9"32,0 0-17,0 0 1,0 0 0,50-18-1,107-29 1,41-13-1,92-5 1,24-1 0,25-13-1,-8 10 1,25 3 0,-25 20-1,8 4 1,-42 28-1,-24 9 17,-49 5-17,-76 14 1,-57-9 0,-115-5-1,7-9 1,1-1-1,7-8 1,1-1 0,8 5-1,-8 5 1,8 0 0,0 4-1,0 0 1,0 5-1,0 5 1,16 32 15,17 117-15,9 92 0,7 99-1,-16 59 1,0 61-1,-8 29 1,-16 36 0,-1 0-1,-8-13 1,0-38 0,-8-93-1,-17-116 1,-33-205-1,58-65 1</inkml:trace>
  <inkml:trace contextRef="#ctx0" brushRef="#br0" timeOffset="71948.9207">30815 4015 0,'41'139'16,"9"33"0,24 154-1,-16 46 1,-8 75-1,-9-24 1,1-4 0,-26-94-1,-8-92 1,-49-172 0,41-61-1</inkml:trace>
  <inkml:trace contextRef="#ctx0" brushRef="#br0" timeOffset="72477.7153">27763 6010 0,'8'0'16,"9"-4"-1,41-6 1,116-27 15,82-14-31,108-14 16,49-10 15,59-4-15,32-4-1,50 4 1,9 4 0,-1 10-1,9 0 1,-17 18 0,8 1-1,-115 4 1,-447 42-1</inkml:trace>
  <inkml:trace contextRef="#ctx0" brushRef="#br0" timeOffset="72943.333">30087 4629 0,'8'9'16,"1"-9"0,24 19 15,74 50-16,17 48 1,0 4 0,-16 0-1,-100-117 1,0-4 0,-8 0-1</inkml:trace>
  <inkml:trace contextRef="#ctx0" brushRef="#br0" timeOffset="73177.881">30600 4350 0,'-50'28'16,"-24"23"0,-75 107 15,-16 61-16,-1 18 1,42-19 0,141-204-1,-1 75 1,-16-89 0</inkml:trace>
  <inkml:trace contextRef="#ctx0" brushRef="#br0" timeOffset="73794.3049">31857 4182 0,'-8'-9'15,"8"14"1,0 8 0,8 25-1,-8 4 1,17-5-1,-1-14 1,9-18 0,16-29-1,1-22 1,-18 18 0,1 9-1,-17 1 16,1 22-31,-9 43 32,-25 69-17,-8 84 1,-8 10 0,-9-10-1,0-38 1,-24-68-1,-34-108 1,-65-131 0,-1-73-1,174 218 1</inkml:trace>
  <inkml:trace contextRef="#ctx0" brushRef="#br0" timeOffset="74872.758">30335 6062 0,'0'14'15,"0"-14"1,0 9 0,-8 33-1,0 18 1,-9 19-1,17 10 1,0-6 0,17-13 15,8-9-15,8-19-1,8-10 1,0-23-1,9-13 1,16-38 0,9-37-1,-26 14 1,-16 4 0,-24 5-1,-1 19 1,-16-9-1,-9-6 1,-16-8 0,0-1-1,-9 10 17,9 0-17,-8 14 1,8 0-1,8 9 1,-8 5 0,8 9-1,9 14 1,-34 23 0,-16 42-1,0 28 1,24 37-1,42-130 1</inkml:trace>
  <inkml:trace contextRef="#ctx0" brushRef="#br0" timeOffset="76118.2163">31874 6290 0,'-9'-14'0,"9"14"31,0 0-16,0 0 1,9-5 0,15-14-1,43-4 1,7 0 0,-8 13-1,-16 6 1,-9-5-1,-41 9 1</inkml:trace>
  <inkml:trace contextRef="#ctx0" brushRef="#br0" timeOffset="76701.1214">32403 5913 0,'0'4'16,"0"-4"0,0 0-1,0 0 1,8-4-1,17-1 1,8 5 0,8 0-1,1 9 1,-9 5 0,-17 10-1,-16-1 1,-41 79 15,-17-4-15,-8 23-1,-17-19 1,75-102 0,0 5-1,8-1 1,-9-4-1,18 5 1,7-5 0,59 5-1,40-10 1,18 10 0,-133-5-1</inkml:trace>
  <inkml:trace contextRef="#ctx0" brushRef="#br0" timeOffset="80041.818">25208 14128 0,'0'0'16,"0"0"0,0 5-1,0 9 1,0 28-1,0 18 1,8 24 0,-8-19-1,0-65 1</inkml:trace>
  <inkml:trace contextRef="#ctx0" brushRef="#br0" timeOffset="80462.0855">24240 14254 0,'8'23'0,"-8"-9"31,9 33-15,-9 27-1,0-74 1</inkml:trace>
  <inkml:trace contextRef="#ctx0" brushRef="#br0" timeOffset="81469.6829">25902 13630 0,'17'-4'15,"-17"4"1,17 0 0,7-5-1,9 5 1,17 9 0,8-4 15,-58-5-16</inkml:trace>
  <inkml:trace contextRef="#ctx0" brushRef="#br0" timeOffset="82467.7636">25993 12798 0,'0'4'16,"0"-4"-1,0 0 1,9-4 0,7 8-1,17-4 1,17 10 0,16-1-1,-66-9 16</inkml:trace>
  <inkml:trace contextRef="#ctx0" brushRef="#br0" timeOffset="83012.8302">26010 12146 0,'0'0'16,"0"0"-1,0 0 1,8 0 0,9 0-1,32 5 1,26-5-1,-9-5 17,-66 5-17</inkml:trace>
  <inkml:trace contextRef="#ctx0" brushRef="#br0" timeOffset="83447.8886">26018 11230 0,'33'0'16,"-24"5"0,40 9-1,26 9 1,-18-5 0,-57-18-1</inkml:trace>
  <inkml:trace contextRef="#ctx0" brushRef="#br0" timeOffset="88166.8203">26117 15059 0,'0'4'16,"0"-4"-1,0 0 1,0 0 0,0 0-1,0 0 1,0 0-1,17-4 1,16 4 0,33-10-1,-66 10 1</inkml:trace>
  <inkml:trace contextRef="#ctx0" brushRef="#br0" timeOffset="88834.6473">25927 15635 0,'0'0'15,"0"0"1,0 0 0,0 0-1,0 0 1,0 0-1,9 0 17,32 0-17,33 5 1,9 0 0,-9-5-1,-74 0 1</inkml:trace>
  <inkml:trace contextRef="#ctx0" brushRef="#br0" timeOffset="90164.1385">26192 15580 0,'-8'-5'16,"8"5"0,0 0-1,0 0 1,0 0 0,0 9-1,-9 5 1,1 14-1,-17 5 1,0-5 0,1-14 15,7-10-15,1-13-1,-1-14 1,9-10-1,8 5 1,0 0 0,25-9-1,-9 23 1,-8 5 0,1 9-1,7 14 1,-8 18-1,1 15 1,-9-5 0,0-10 15,0-4-15,0-9-1,-9-10 1,1-9-1,8-5 1,-8-9 0,0 1-1,-1 3 1,9-8 0,0 4-1,9-10 1,-1 6-1,8 4 1,-7 9 0,-1 5-1,0 9 17,-8 1-17,0 4 1,-8 0-1,8-10 1,-8 1 0,8-19-1,0 14 1</inkml:trace>
  <inkml:trace contextRef="#ctx0" brushRef="#br0" timeOffset="91758.2925">24232 11272 0,'0'-5'15,"0"5"1,0 0 15,-8 0-15,8 0-1,-9-4 1,9 4 0,0-5-1,0 5 1,0-5-1,0 5 1,9-4 0,-9 4-1,8 4 1,-8 1 0,0 4-1,-8 5 1,-1 5 15,1-10-15,0 0-1,-1-4 1,9-5 0,-8 0-1,8-9 1,0-5-1,8-10 1,-8 24 0</inkml:trace>
  <inkml:trace contextRef="#ctx0" brushRef="#br0" timeOffset="94002.6216">23851 10425 0,'-8'-9'16,"8"9"0,0 0-1,0 0 1,0 0-1,0 0 1,0 5 15,8 8-15,1 11 0,-1-1-1,8 0 1,-7 5-1,7 5 1,-7-5 0,7 4-1,1-4 1,7 9 0,-7-4-1,8 13 1,0 10-1,-1 0 1,10-9 0,-10-1 15,1 1-15,0-1-1,8 10 1,0-10-1,-8 6 1,8-1 0,0 0-1,8 9 1,1-8 0,-9-1-1,0 0 1,0 9-1,0 1 1,-8-5 0,8 0-1,-8-5 17,0 9-17,8-4 1,-8 14-1,-1 4 1,9 15 0,0-10-1,9 0 1,-9 23 0,0-23-1,0 19 1,8-14-1,1 4 1,-1 10 0,0-10-1,1 5 1,-1-4 15,1-6-15,7 10-1,1 0 1,-1 0 0,-7-4-1,-1-10 1,0 0 0,-7 0-1,7 14 1,-8-18-1,0-1 1,0 14 0,0-9-1,-8 5 1,8 0 0,-8-5 15,0 14-16,0 9 1,-1-18 0,9-9-1,-8 13 1,8-9 0,0 5-1,0 9 1,1-9-1,15 23 1,-16-10 0,17 15-1,-1-10 1,-7 10 0,-1 4 15,9 0-16,-1 10 1,34 88 0,-8-46-1,16 18 1,-25-51 0,8 9-1,-16-33 1,0-13-1,-8-14 1,-17-5 0,-25-79-1,-8 9 1,0 1 0,8-1-1,-8-5 16,0-13-15,0 9 0</inkml:trace>
  <inkml:trace contextRef="#ctx0" brushRef="#br0" timeOffset="104355.1252">21089 7327 0,'-8'42'16,"8"18"15,-8 66-15,8 41 0,-9 57-1,9 22 1,-8 33-1,0 14 1,8 5 0,8-19-1,9-23 1,7-42 0,1-46-1,-25-168 1,0 0-1</inkml:trace>
  <inkml:trace contextRef="#ctx0" brushRef="#br0" timeOffset="105437.3014">20899 7183 0,'33'-5'16,"0"5"0,42-5 15,49 1-15,124-6-1,16 1 1,59-9-1,8-15 1,24-9 0,-7-4-1,16 8 1,-1 1 0,10 19-1,7-1 1,9 5-1,8 0 1,-17 0 0,1 5 15,-26 13-15,-7 6-1,-9-1 1,-17-4-1,-24-5 1,-17-14 0,-41-5-1,-25 1 1,-50-1 0,-41 14-1,-33 10 1,-24 18-1,-26 14 1,8 29 0,-15 8-1,7 42 1,-8 19 15,-8 47-15,0 8-1,-1 38 1,-7 5 0,0 23-1,-9 9 1,-8 14 0,8-14-1,-16-4 1,8-24-1,0-18 1,0-43 0,-17-31-1,9-43 1,8-102 0</inkml:trace>
  <inkml:trace contextRef="#ctx0" brushRef="#br0" timeOffset="111918.7674">24902 5959 0,'0'5'0,"0"-5"16,0 0 15,0 0-16,0 0 1,0 23 0,-9 28-1,9 42 1,0 28 0,-8 10-1,8 3 1,-8-36-1,8-19 1,0-37 0,-8-19-1,8-23 1</inkml:trace>
  <inkml:trace contextRef="#ctx0" brushRef="#br0" timeOffset="112251.8415">24712 6424 0,'-17'24'15,"17"-24"1,0 0 0,0 0-1,0 23 1,-8 33-1,8 32 1,8 19 0,17-9-1,-17-42 1,25-28 0,58-28-1,58-214 1,58-177 15,-207 391-15</inkml:trace>
  <inkml:trace contextRef="#ctx0" brushRef="#br0" timeOffset="116641.5237">18343 3484 0,'0'-4'0,"0"4"15,0-5 1,-8-23 15,0-37-15,8-19 0,8-18-1,9-14 1,7-5-1,18 14 1,7-5 0,34-79-1,0 52 1,8-5 0,8 50-1,9 20 1,7 37-1,9 9 17,25 33-17,25 13 1,16-4 0,42 14-1,49-14 1,25 5-1,50 9 1,32-5 0,26 0-1,32 5 1,-7-14 0,40 18-1,-15-13 1,15 9-1,-7-19 1,7 1 15,-24-10-15,-17 4 0,-24-8-1,-34 8 1,-41 6-1,-57 13 1,-59 9 0,-41 15-1,-66 27 1,-42 24 0,-24 23-1,-17 23 1,0 24-1,-17 46 17,-16 51-32,-16 23 31,-17 43-15,-9-6-1,-7-4 1,-1-18-1,9-15 1,-9-32 0,17-38-1,0-45 1,17-38 0,7-38-1,-7-27 1,16-19-1,-17-55 1,17 4 0</inkml:trace>
  <inkml:trace contextRef="#ctx0" brushRef="#br0" timeOffset="116988.3876">27259 5815 0,'0'0'15,"0"5"1,8 27 0,17 29-1,0 27 1,16 33-1,0 19 1,1-33 0,-9-24-1,-8-36 17,8-19-17,99-61 1,141-320-1,-273 353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19:25:15.253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2580 3759 0,'-8'0'16,"8"0"0,0 0-1,-8 4 1,-50 62-1,-25 73 1,-8 84 0,9 57-1,-1 59 1,17 15 0,16 13-1,25 10 16,9 5-15,24 8 0,42 1-1,32-19 1,18-14 0,15-23-1,26-28 1,24-41-1,26-15 1,32-42 0,41 0-1,42-13 1,9-15 0,24-23-1,8-13 1,25-34 15,9-18-15,16-28-1,-17-9 1,17-28 0,0-23-1,8-42 1,17-19-1,0-19 1,16-4 0,17-14-1,-8 0 1,-1-23 0,-32-5-1,-9-14 1,-16-18-1,-17-20 1,-8-31 15,-25-34-15,-25-45 0,-41-6-1,-25-32 1,-41-14-1,-42-23 1,-49 23 0,-41-46-1,-59 32 1,-57-19 0,-34 57-1,-40 22 1,-34 52-1,-42 37 1,-24 28 0,-41 23 15,-33 14-15,-42-5-1,-25-8 1,-24-25-1,-1 15 1,1 0 0,8 23-1,-9 10 1,-24 41 0,-9 28-1,-16 24 1,-8 18-1,16 9 1,-8 5 15,0 9-15,-8 5 0,0 19-1,-1 18 1,17 19-1,9 13 1,24 20 0,9 18-1,24 14 1,17 9 0,17 0-1,-1 42 1,34-9-1,-1 69 1,59 48 0,231-294 15</inkml:trace>
  <inkml:trace contextRef="#ctx0" brushRef="#br0" timeOffset="10836.7507">4557 8913 0,'-8'-9'15,"8"14"1,0-5 0,0 0-1,0 0 1,0 9-1,0 10 1,16 13 0,17 33-1,0 33 1,9 23 0,32 98-1,-16-10 1,8 37 15,-16-13-15,16 9-1,-16-23 1,7-38 0,-15-41-1,-1-52 1,-41-107-1,0 19 1</inkml:trace>
  <inkml:trace contextRef="#ctx0" brushRef="#br0" timeOffset="11350.5089">4524 8895 0,'0'-5'16,"0"5"-1,0 14 17,0 9-17,8 28 1,0 24 0,-8 4-1,0-9 1,0-19-1,9-19 1,-9-32 0</inkml:trace>
  <inkml:trace contextRef="#ctx0" brushRef="#br0" timeOffset="11585.89">4623 8960 0,'0'-14'15,"8"14"1,9 4 0,33 1-1,49 18 1,25 19-1,-124-42 1</inkml:trace>
  <inkml:trace contextRef="#ctx0" brushRef="#br0" timeOffset="14045.2389">2944 8643 0,'0'10'15,"0"-10"1,0 4-1,0 24 1,0 42 0,0 42-1,-8 41 1,16-32 0,-8-121-1</inkml:trace>
  <inkml:trace contextRef="#ctx0" brushRef="#br0" timeOffset="14777.057">3300 8723 0,'16'-75'16,"-7"61"0,-9 0-1,0 0 1,0 5-1,0 4 1,-9 1 15,1-1-15,-8 10 0,-18 9-1,10 13 1,7 1-1,9 5 1,16 0 0,9-10-1,7-9 1,1-19 0,17-9-1,-18 5 1,1 0-1,-8-1 1,-9 6 0,0 8 15,-8 6-15,0 87-1,-8 57 1,-17 78-1,0-13 1,1-5 0,24-200-1,0-14 1,0 0 0</inkml:trace>
  <inkml:trace contextRef="#ctx0" brushRef="#br0" timeOffset="15291.2449">3697 8616 0,'-8'13'15,"8"-3"1,-9 32 0,9 27-1,0 15 1,0 9 0,17-14-1,8-23 1,-1-33-1,-7-18 1,8-14 0,8-19-1,-17 0 17,-16 5-17,0-5 1,-8 4-1,-8 6 1,-1 9 0,-8 4-1,17 5 1,0 0 0,8 0-1</inkml:trace>
  <inkml:trace contextRef="#ctx0" brushRef="#br0" timeOffset="15754.6462">4044 8918 0,'8'19'15,"-8"-10"1,9 5 0,-1 4-1,9 6 1,-1 4 0,17-5-1,-8-9 1,0-10-1,-9-8 1,9-15 0,-8-18-1,-9 9 1,-8 0 0,-8 0 15,-17-4-16,-8 18 1,-9 28 0,-7 41-1,49-55 1</inkml:trace>
  <inkml:trace contextRef="#ctx0" brushRef="#br0" timeOffset="16702.99">3143 7871 0,'-9'0'15,"9"0"1,0 19 0,9 27-1,-9 113 1,-9 17 0,9 15-1,9-168 1,-9-23 15</inkml:trace>
  <inkml:trace contextRef="#ctx0" brushRef="#br0" timeOffset="17400.9536">3498 8169 0,'9'-9'16,"-9"9"-1,0 0 1,0-5-1,-9-14 17,1-9-17,-8 1 1,-1-1 0,-8 0-1,-8 14 1,8 18-1,-8 15 1,17 9 0,-1 14-1,17-14 1,8 4 0,17-8-1,0-15 1,0-9-1,16-23 1,-8-1 15,-16 10-15,-1 5 0,-7 9-1,-1 9 1,0 33-1,0 56 1,1-19 0,-1 0-1,-8-46 1,0-33 0</inkml:trace>
  <inkml:trace contextRef="#ctx0" brushRef="#br0" timeOffset="17803.2706">3705 8020 0,'8'0'15,"-8"0"1,9 5-1,15 4 1,1-9 0,0 5-1,8-1 1,-8 6 0,0 8-1,-9 47 1,-16 19-1,-8 46 1,-9-23 0,17-51 15,0-33-15,0-9-1,0-14 1</inkml:trace>
  <inkml:trace contextRef="#ctx0" brushRef="#br0" timeOffset="18215.47">4061 8192 0,'8'19'16,"-8"-10"-1,0 5 1,8 5 0,1-1-1,-1-8 17,8-1-17,-7-9 1,15-9-1,-7-10 1,-9-14 0,0 1-1,-16 4 1,-8 0 0,-9 14-1,8 14 1,-16 9-1,33-9 1</inkml:trace>
  <inkml:trace contextRef="#ctx0" brushRef="#br0" timeOffset="18765.1089">3134 7392 0,'-8'0'16,"8"0"0,0 0-1,0 0 1,8 9-1,-8 43 1,17 45 0,-9 6-1,-8-103 1</inkml:trace>
  <inkml:trace contextRef="#ctx0" brushRef="#br0" timeOffset="19377.5205">3606 7415 0,'0'-4'15,"0"4"1,0 0 0,0-5-1,-8-4 16,-9-5-15,0 9 0,-7 5-1,-18 9 1,9 24 0,8 0-1,9-20 1,16-3-1,8-6 1,9-4 0,-1-9-1,1 4 1,-9 10 0,17 23-1,-9 33 1,-7 32 15,-1-10-15,8-27-1,-16-56 1</inkml:trace>
  <inkml:trace contextRef="#ctx0" brushRef="#br0" timeOffset="19896.2937">3862 7522 0,'42'-14'15,"-42"14"1,16 5 0,1 14-1,-9 18 1,0 14 15,-16-4-15,-9-15-1,9-4 1,0-23 0,8-15-1,0-13 1,16-28-1,1-14 1,8 4 0,0 10-1,-17 9 1,0 24 0,-8-1-1,-16 5 1,-18 9 15,10 5-15,-1 5-1,8 0 1,17-5 0</inkml:trace>
  <inkml:trace contextRef="#ctx0" brushRef="#br0" timeOffset="20214.572">4052 7471 0,'17'33'15,"-9"-15"1,9 15 0,-1 4-1,9-4 1,0-5-1,0-14 17,0-19-17,8-28 1,-9-23 0,-7-18-1,-17 28 1,-25 18-1,25 28 1</inkml:trace>
  <inkml:trace contextRef="#ctx0" brushRef="#br0" timeOffset="21574.5062">5144 5755 0,'33'65'16,"-8"23"-1,41 117 1,-16 60 0,-1 70-1,-32 46 1,-34 24-1,-16 32 1,-33-9 0,-25-4-1,-25-61 17,-24-52-17,-9-83 1,-8-84-1,8-88 1,8-84 0,17-69-1,9-80 1,24-70 0,24-69-1,43-47 1,24-60-1,24-19 1,9-9 0,17-5-1,0 9 1,32 24 15,18 46-15,24 51-1,33 98 1,33 89 0,33 111-1,-8 84 1,0 134 0,-33 150-1,-66 260 1,-116-600-1</inkml:trace>
  <inkml:trace contextRef="#ctx0" brushRef="#br0" timeOffset="26042.9024">9312 5741 0,'-8'37'16,"0"47"0,-17 106-1,0 108 1,-8 74 0,17 42-1,7 14 16,34-9-15,16-33 0,34-42-1,24-65 1,42-55 0,16-48-1,33-59 1,17-66-1,-17-98 1,8-78 0,-24-52-1,-17-46 1,-24-52 0,-18-36-1,-24-62 1,-33-27 15,-25-28-15,-41 24-1,-33-24 1,-59 41 0,-48 34-1,-67 83 1,-42 56-1,-24 93 1,-8 75 0,-9 120-1,8 126 1,42 163 0,248-363-1</inkml:trace>
  <inkml:trace contextRef="#ctx0" brushRef="#br0" timeOffset="33591.7135">6227 11346 0,'-24'10'15,"15"-6"1,-7 19-1,-9 38 1,0 41 0,-24 98-1,16 14 1,8 33 0,41-24-1,42-13 1,83-85-1,-141-125 1</inkml:trace>
  <inkml:trace contextRef="#ctx0" brushRef="#br0" timeOffset="34353.6579">6757 12063 0,'0'107'16,"0"-33"-1,8 70 1,9-37 0,7 19-1,-7-121 1,-1 4-1,9-14 1,17-23 0,16-23-1,24-84 1,-16-4 0,-16-20-1,-58 132 16,-9-15-15,-8-5 0,-8 5-1,-8 10 1,-9 18 0,1 14-1,-34 37 1,17 28-1,33 5 1,33-70 0</inkml:trace>
  <inkml:trace contextRef="#ctx0" brushRef="#br0" timeOffset="34657.9627">7716 12509 0,'0'5'16,"0"0"-1,0 13 1,-8 52 0,-33 28-1,-67 74 1,108-172 0</inkml:trace>
  <inkml:trace contextRef="#ctx0" brushRef="#br0" timeOffset="35417.6944">8709 11435 0,'-9'9'15,"1"5"1,-33 79 0,-1 42-1,-7 28 1,-1-5-1,9-9 1,24-28 15,25-33-15,17-97 0,17-1-1,90-27 1,9 5-1,32-15 1,-16 1 0,9-15-1,-34 5 1,-33 1 0,-99 55-1</inkml:trace>
  <inkml:trace contextRef="#ctx0" brushRef="#br0" timeOffset="35734.0943">9114 11611 0,'-8'10'16,"-1"8"-1,1 85 1,8 73 0,-8 90-1,8 3 1,-9 1-1,9-56 1,0-214 0</inkml:trace>
  <inkml:trace contextRef="#ctx0" brushRef="#br0" timeOffset="36148.9789">10354 11318 0,'33'10'16,"9"32"-1,32 46 1,-8 65-1,-24 47 1,-59 56 0,-74 37-1,-116 19 1,207-312 0</inkml:trace>
  <inkml:trace contextRef="#ctx0" brushRef="#br0" timeOffset="43182.9101">6186 14244 0,'-16'0'15,"16"0"1,-9 0-1,9 0 1,-16 0 0,8 0-1,-17 5 1,0 23 0,-8 19-1,0 41 16,-9 117-15,26-5 0,41 56-1,41-47 1,41-23 0,59-93-1,-166-93 1</inkml:trace>
  <inkml:trace contextRef="#ctx0" brushRef="#br0" timeOffset="43613.1289">6856 14193 0,'0'24'16,"-8"-20"-1,8 52 1,-17 112 0,1 101-1,-1 29 1,1 0 15,24-38-15,-8-260-1</inkml:trace>
  <inkml:trace contextRef="#ctx0" brushRef="#br0" timeOffset="44063.1662">7220 14496 0,'8'23'16,"0"23"0,9 61-1,8 33 1,16 14-1,-24-122 17,8-18-17,-1-9 1,9-43 0,17-101-1,-25-66 1,-25-37-1,-25 38 1,0 190 0,0 9-1,-32 10 1,-59 78 0,25 29-1,91-112 1</inkml:trace>
  <inkml:trace contextRef="#ctx0" brushRef="#br0" timeOffset="44293.5585">8394 14584 0,'25'163'16,"-33"-10"-1,-34 131 1,-48-84 0,90-200-1</inkml:trace>
  <inkml:trace contextRef="#ctx0" brushRef="#br0" timeOffset="45575.1999">4706 8336 0,'-8'0'16,"8"0"0,0-4-1,8 4 17,-8-5-17,8-4 1,9 4-1,-1 0 1,17-8 0,17 8-1,8-4 1,8 4 0,0 0-1,17 5 1,-1 5-1,34 9 1,-17-14 0,1 5-1,32-5 1,9 13 15,-9 1-15,17-18-1,16 4 1,-16 0 0,25 4-1,90-18 1,-40 14 0,24 0-1,-41 0 1,-9-4-1,-24-10 1,-1 0 0,-32 5-1,-9 13 17,1-8-17,-9 4 1,8-5-1,0 5 1,-8-14 0,17 9-1,-17-4 1,0 9 0,-33 5-1,-8 13 1,-83-18-1</inkml:trace>
  <inkml:trace contextRef="#ctx0" brushRef="#br0" timeOffset="46369.7755">9412 14003 0,'0'4'16,"-9"6"-1,-7 45 16,-9 48-15,-8 36 0,16-18-1,26-14 1,15-14 0,26-32-1,16-19 1,83-19-1,0-51 1,-9-28 0,-140 56-1</inkml:trace>
  <inkml:trace contextRef="#ctx0" brushRef="#br0" timeOffset="46620.8444">9684 14110 0,'-8'69'16,"16"43"0,-8 153-1,9 42 1,-1 5-1,17-47 1,-17-256 0,-8-9-1</inkml:trace>
  <inkml:trace contextRef="#ctx0" brushRef="#br0" timeOffset="46790.6339">10115 15031 0,'24'42'16,"-15"-33"0,-9-9-1</inkml:trace>
  <inkml:trace contextRef="#ctx0" brushRef="#br0" timeOffset="47220.4918">10611 13849 0,'0'-5'15,"0"15"1,8 101-1,0 89 17,25 61-17,0-15 1,9-32 0,-34-214-1,9-4 1,24-33-1,-8-33 1,-8-33 0,-25 34-1,-8 22 1,-17 10 0,0 28-1,0 9 1,9 0-1,16 0 1</inkml:trace>
  <inkml:trace contextRef="#ctx0" brushRef="#br0" timeOffset="47484.7158">11429 13556 0,'67'70'16,"-18"18"0,51 126-1,-51 28 1,-32 93-1,-67 0 17,50-335-32</inkml:trace>
  <inkml:trace contextRef="#ctx0" brushRef="#br0" timeOffset="48333.1915">9461 15775 0,'0'5'16,"0"4"-1,0-9 1</inkml:trace>
  <inkml:trace contextRef="#ctx0" brushRef="#br0" timeOffset="48503.1349">9593 16408 0,'0'69'15,"0"-41"1,17 19 0,-17-47-1</inkml:trace>
  <inkml:trace contextRef="#ctx0" brushRef="#br0" timeOffset="48668.8605">9709 17101 0,'-16'51'15,"16"-32"1,8 8 0,-8-27-1</inkml:trace>
  <inkml:trace contextRef="#ctx0" brushRef="#br0" timeOffset="53483.7088">20684 11030 0,'0'5'0,"0"-5"31,0 0-15,0 0-1,0 0 1,0 0 0,0 4-1,0-4 1,8 0-1,17 0 1,25-4 0,24-6-1,25-4 1,17-4 0,0 4-1,0 9 1,8 5-1,8 0 17,25 0-17,9-9 1,-1-1 0,-8 24-1,-16-9 1,16 4-1,0 1 1,17-6 0,16 10-1,-25-9 1,17 4 0,-8-4-1,132 4 1,-50-9-1,50 5 17,-49 0-17,16-1 1,-42 1 0,1 4-1,-26 0 1,18 1-1,-9-6 1,8-8 0,9 4-1,7-10 1,18-4 0,16-4-1,8-24 1,0 5-1,0 0 1,-16 4 15,-9 14-15,-8 10 0,-8 4-1,-8 10 1,-9 14-1,-8-10 1,8 14 0,-24-13-1,-1 8 1,-7-13 0,-1-1-1,-16-4 1,-9 0-1,-16 14 1,-149-14 15</inkml:trace>
  <inkml:trace contextRef="#ctx0" brushRef="#br0" timeOffset="56627.8717">20874 11100 0,'-8'4'16,"8"-4"-1,0 0 1,0 0-1,0 0 1,0 0 0,0 0-1,0 0 1,0-4 0,0-1-1,0-28 1,-8-18-1,-1-32 17,9-34-17,-8-22 1,0-33 0,-1-10-1,-7-125 1,8 28-1,-17-47 1,8 24 0,1-19-1,-1 0 1,-8-5 0,1-13-1,-1-19 1,8-1-1,9-3 1,-9-11 0,9 15 15,0 5-15,0 32-1,-1 18 1,9 38-1,-8 37 1,0 23 0,0 38-1,-1 37 1,1 23 0,8 107-1,0 0 1,0 0-1,0-5 1,0 5 0,0 0 15</inkml:trace>
  <inkml:trace contextRef="#ctx0" brushRef="#br0" timeOffset="59233.6008">20676 8192 0,'0'-4'16,"0"4"-1,0 0 1,0 0-1,16 9 1,-16-9 15</inkml:trace>
  <inkml:trace contextRef="#ctx0" brushRef="#br0" timeOffset="59619.5762">22694 8164 0,'0'-4'16,"0"4"-1,0 0 1,0 0-1,0 0 1,0 0 0,0 0-1</inkml:trace>
  <inkml:trace contextRef="#ctx0" brushRef="#br0" timeOffset="60004.204">24827 7522 0,'0'-4'16,"0"4"-1,0 0 1,9-14 0,-9 14-1</inkml:trace>
  <inkml:trace contextRef="#ctx0" brushRef="#br0" timeOffset="60334.9896">26812 6843 0,'0'0'0,"0"0"31,0 0-15,25-14-1,-25 14 1</inkml:trace>
  <inkml:trace contextRef="#ctx0" brushRef="#br0" timeOffset="60665.5966">28756 5531 0,'16'10'15,"-8"-10"1,9 0 0,-17 0-1</inkml:trace>
  <inkml:trace contextRef="#ctx0" brushRef="#br0" timeOffset="60985.0169">31030 4536 0,'0'0'15,"8"4"1,-8-4 0</inkml:trace>
  <inkml:trace contextRef="#ctx0" brushRef="#br0" timeOffset="114048.3159">20593 8671 0,'0'0'0,"0"-4"16,0 4 15,0 0-15,0-5-1,0 5 1,0 0 0,0-5-1,8 5 1,-8 0-1,8 0 1,1 0 0,16 0-1,-1 0 1,9-9 0,9 0-1,-1-1 16,9-3-31,8 3 32,0-13-17,16-14 1,-8 13 0,-16 6-1,-1-5 1,-7 9-1,16-10 1,-17-4 0,9 10-1,-1-10 1,9 5 0,-8-1-1,-9 10 1,-8-13 15,9 8-15,-1 5-1,17-5 1,0-4 0,8-14-1,0 4 1,0 10-1,0-5 1,9 0 0,7 0-1,1 0 1,-17 5 0,9-9-1,7-1 1,1 1-1,8-6 17,0-4-17,-16 5 1,7 9 0,1-4-1,0-1 1,-9 1-1,0-1 1,1 0 0,-1 1-1,9-1 1,0 1 0,-9-5-1,17-1 1,8-4-1,1 5 1,-1 5 15,-16-1-15,8 1 0,8-1-1,17-4 1,-25 9-1,24-14 1,1 9 0,0-8-1,0 8 1,-1-4 0,18 0-1,-9-5 1,8-9-1,-8 13 1,0-4 15,91-41-15,-24 4 0,7-14-1,-24 14 1,-9 4-1,-33 5 1,1 14 0,-9 1-1,-8 17 1,-9-8 0,9 13-1,0-9 1,8 1-1,0-1 1,0-5 0,0 1 15,8-5-15,-8 4-1,17-4 1,-9 0-1,9 0 1,-9-1 0,0-3-1,9 13 1,0-5 0,-17 10-1,0 0 1,-9 13-1,-7-13 1,-9 9 0,0-4-1,1-5 17,7-5-17,-8-5 1,17-4-1,8 9 1,-16-4 0,-1 4-1,-16 0 1,0 9 0,-16 5-1,-17 5 1,-50 23-1,-8 0 1,8-5 0,0 5-1,1-4 1,-1-1 15,-8 5-15</inkml:trace>
  <inkml:trace contextRef="#ctx0" brushRef="#br0" timeOffset="139991.7283">4689 5689 0,'-41'-23'16,"16"14"0,-8-10-1,-17 10 1,-16 9-1,-33 9 1,-9 15 0,-16 8-1,-8 10 1,25-5 0,-1 5-1,25 5 16,17-1-15,17 5 0,15-14-1,10 5 1,15 0 0,18-9-1,15 13 1,34 10-1,33-9 1,17-19 0,115 18-1,-24-27 1,65-5 0,-16-47-1,17 14 1,-17-13 15,0 23-15,-16 4-1,8 19 1,-9-5 0,9 10-1,8-5 1,17 9-1,-9-9 1,25 9 0,-16-13-1,16-10 1,-8 0 0,-8-5-1,-1 0 1,1-13 15,-9 8-15,1-22-1,-17 18 1,0-14 0,-34 19-1,9-10 1,-33 10-1,-8-5 1,-25-10 0,-33-3-1,-25-6 1,-34-4 0,-65 37-1,8-5 1,-25-23-1,-33-37 17,-66-61-17,-41-4 1,-50-14 0,-17 18-1,-65 19 1,-26 28-1,-41 14 1,-8 23 0,0 14-1,-9 14 1,1 5 0,0 4-1,-9 10 1,-8 4-1,0 10 1,8 0 15,9 9-15,8 4 0,16 5-1,17 10 1,33 9-1,50 9 1,57 0 0,199-65-1</inkml:trace>
  <inkml:trace contextRef="#ctx0" brushRef="#br0" timeOffset="141887.7659">4855 8481 0,'-67'-42'16,"43"37"-1,-34 0 17,-8 10-17,-50 9 1,-16 19-1,-92 27 1,34-4 0,-17 9-1,50 5 1,25 4 0,140-64-1,-8 8 1,8 10-1,9 14 1,24 14 0,42 14-1,24 4 1,75 33 15,25-28-15,50-9-1,7-33 1,42-23 0,8-23-1,1-1 1,24-4 0,16 14-1,18 14 1,-1 24-1,8 8 1,-8 10 0,9 9-1,-9-4 1,0-1 15,0-13-15,17-24-1,-25-14 1,-25-27 0,-17-24-1,-32-10 1,-42-3 0,-25-10-1,-49-1 1,-50-3-1,-50 4 1,-90 60 0,-1-4-1,-16-19 1,-25-28 0,-24-5 15,-75-50-16,-25 8 1,-50-8 0,0 18-1,-32 23 1,-1 9 0,-8 10-1,0 14 1,-16 4-1,-9 1 1,0-15 0,-16-13-1,16 4 1,-24-9 0,8 9 15,-1 14-16,9 14 1,-8 0 0,0 28-1,-9 33 1,1 23 0,-1 51-1,9 14 1,16 9-1,25-18 1,33-10 0,25-32-1,215-70 1</inkml:trace>
  <inkml:trace contextRef="#ctx0" brushRef="#br0" timeOffset="154024.4105">12753 10769 0,'-17'-4'16,"17"4"0,-16 23-1,-17 42 1,8 47 0,-8 102-1,16 4 16,25 29-15,34-47 0,40-51-1,59-103 1,-141-46 0</inkml:trace>
  <inkml:trace contextRef="#ctx0" brushRef="#br0" timeOffset="154486.3883">13414 10714 0,'-8'32'15,"8"-4"1,0 23 0,8 14-1,17 10 1,8-5-1,0-1 1,9 15 0,-9-14-1,-8 14 1,-25 13 0,-17 94-1,-41-19 1,-8 5-1,-33-61 17,99-116-17</inkml:trace>
  <inkml:trace contextRef="#ctx0" brushRef="#br0" timeOffset="154686.1269">13481 10769 0,'66'-23'15,"-17"0"1,59-28 0,8 23-1,-116 28 1</inkml:trace>
  <inkml:trace contextRef="#ctx0" brushRef="#br0" timeOffset="155120.5856">14068 10983 0,'8'98'16,"-8"-42"-1,8 107 1,1-42 0,15 23-1,-15-135 1,7-9 0,17-14-1,9-56 1,-9-50-1,-9-15 1,-7 14 15,-17 46-15,-8 15 0,-9 18-1,-8 5 1,-16 18-1,8 19 1,-8 14 0,41-14-1</inkml:trace>
  <inkml:trace contextRef="#ctx0" brushRef="#br0" timeOffset="155351.0033">14820 11500 0,'17'56'15,"-9"-38"1,-16 29-1,-34 27 1,42-74 0</inkml:trace>
  <inkml:trace contextRef="#ctx0" brushRef="#br0" timeOffset="156198.9041">16061 10709 0,'8'-5'0,"-16"5"31,-9-28-15,-8 0-1,-24-9 1,-9 19 0,-8 8-1,-9 24 1,1 24 0,-1 50-1,42-18 1,25-28-1,25-10 1,24-18 0,0-14-1,50-28 1,0-28 15,-25 24-15,-24 22-1,-17 10 1,8 52 0,8 87-1,-24 61 1,-1 24 0,-16-29-1,8-186 1,-8-9-1</inkml:trace>
  <inkml:trace contextRef="#ctx0" brushRef="#br0" timeOffset="156367.7879">16474 11165 0,'9'32'16,"-1"-27"0,-8-5-1</inkml:trace>
  <inkml:trace contextRef="#ctx0" brushRef="#br0" timeOffset="156782.2906">16789 10625 0,'41'-4'16,"-33"4"-1,34 0 16,7-5-15,9-4 0,8-1-1,0 6 1,-16 18 0,-9 9-1,-8 28 1,1 37-1,-26 19 1,8-9 0,1 9-1,-1-51 1,-16-56 0</inkml:trace>
  <inkml:trace contextRef="#ctx0" brushRef="#br0" timeOffset="157079.3522">17880 10016 0,'58'51'15,"-16"9"1,57 66 0,-17 46-1,-7 61 1,-100 78 0,-99 48-1,-116-15 1,240-344 15</inkml:trace>
  <inkml:trace contextRef="#ctx0" brushRef="#br0" timeOffset="157644.0816">13001 12598 0,'-8'88'15,"8"14"1,-17 117 0,25 32-1,25 24 1,25-43-1,50-55 1,57-130 15,34-94-15,-199 47 0</inkml:trace>
  <inkml:trace contextRef="#ctx0" brushRef="#br0" timeOffset="158142.3467">14068 12849 0,'-17'56'16,"9"4"-1,0 56 17,16 10-32,8 9 31,18-28-15,15-42-1,17-51 1,-16-56-1,0-69 1,-34-57 0,-16-13-1,-41-1 1,24 164 0,-8-6-1,-8 1 1,0 14-1,-74 23 1,16 28 15,0 18-15,91-60 0</inkml:trace>
  <inkml:trace contextRef="#ctx0" brushRef="#br0" timeOffset="158328.8388">14787 13416 0,'0'98'15,"-8"-56"1,8-42-1</inkml:trace>
  <inkml:trace contextRef="#ctx0" brushRef="#br0" timeOffset="158877.9553">15771 12319 0,'0'9'16,"0"-9"0,0 4-1,-16 29 1,-42 116 15,-8 37-15,-17 28-1,25-33 1,25-32 0,91-79-1,58-79 1,49-61 0,34-28-1,-17-23 1,8 10-1,-50-1 1,-131 107 0,-9 5 15</inkml:trace>
  <inkml:trace contextRef="#ctx0" brushRef="#br0" timeOffset="159140.4254">16218 12412 0,'-8'0'16,"8"4"-1,0 94 1,0 74-1,0 116 1,8-4 0,8-37-1,-16-247 1</inkml:trace>
  <inkml:trace contextRef="#ctx0" brushRef="#br0" timeOffset="159488.407">17698 11956 0,'83'32'16,"-25"10"-1,74 65 1,-24 23 0,-1 56 15,-82 75-16,-108 51 1,-156 27 0,239-339-1</inkml:trace>
  <inkml:trace contextRef="#ctx0" brushRef="#br0" timeOffset="166819.1056">20576 13347 0,'0'0'15,"0"0"1,0 0 0,0-10-1,0-4 1,9-32-1,-9-5 1,0 4 0,0 15-1,-9-15 1,-15 10 0,-1 9-1,-8 19 1,-17 13-1,-16 24 17,0 28-17,8 9 1,16 19 0,26-5-1,32-9 1,26-10-1,-1-37 1,9-27 0,24-33-1,1-15 1,-34 20 0,-16 13-1,-9 10 1,-7 9-1,-1 33 1,0 41 15,-8 47-15,-8 23 0,8-23-1,0-37 1,0-84-1</inkml:trace>
  <inkml:trace contextRef="#ctx0" brushRef="#br0" timeOffset="167022.1685">20998 13589 0,'8'46'16,"-8"-27"0,0-1 15,0-18-15</inkml:trace>
  <inkml:trace contextRef="#ctx0" brushRef="#br0" timeOffset="167415.7391">21362 12956 0,'33'18'16,"-16"-13"-1,16 4 1,16-9 0,1 10 15,0-1-15,-9 10-1,9 23 1,-9 27-1,-25 48 1,-7 13 0,-9-5-1,0-13 1,8-42 0,-8-70-1</inkml:trace>
  <inkml:trace contextRef="#ctx0" brushRef="#br0" timeOffset="167649.1168">22156 13454 0,'66'4'16,"-41"-8"0,41-6-1,17-18 1,-83 28 0</inkml:trace>
  <inkml:trace contextRef="#ctx0" brushRef="#br0" timeOffset="168048.18">23281 12709 0,'0'33'16,"-9"-15"0,-24 43-1,-24 79 1,-1-1 0,49-88-1,9-4 1,33 4-1,42 0 1,8-23 0,-1-14-1,-7-9 1,-1-19 15,-74 14-15</inkml:trace>
  <inkml:trace contextRef="#ctx0" brushRef="#br0" timeOffset="168298.566">23438 13007 0,'8'47'15,"-8"22"1,-16 80 0,-17 42-1,-1 4 1,-7-9 0,41-186 15</inkml:trace>
  <inkml:trace contextRef="#ctx0" brushRef="#br0" timeOffset="169112.5246">19303 14454 0,'33'-19'16,"-17"15"0,17-6-1,42 1 1,90-24 0,34-4-1,49-9 16,25-6-15,41 1 0,0 5-1,25-1 1,1 10 0,7-5-1,8 14 1,9 0-1,-16 5 1,-9 4 0,-8-4-1,-17 5 1,-49-6 0,-42 6-1,-58 4 1,-190 18 15,-24 15-15,49-19-1</inkml:trace>
  <inkml:trace contextRef="#ctx0" brushRef="#br0" timeOffset="169711.0029">20494 14347 0,'0'-5'15,"0"10"1,8 18 0,8 24-1,18 27 1,23 0 0,1 6-1,0 8 1,0-28-1,-25-4 1,-16-9 15,-9 4-15,-16-5 0,-34 24-1,-24-19 1,17-41-1,49-10 1</inkml:trace>
  <inkml:trace contextRef="#ctx0" brushRef="#br0" timeOffset="169876.2047">20560 14370 0,'66'0'15,"-8"-19"1,49 6 15,-107 13-15</inkml:trace>
  <inkml:trace contextRef="#ctx0" brushRef="#br0" timeOffset="170325.9274">21288 14607 0,'0'51'16,"0"-27"-1,0 18 1,16-1-1,1 1 17,16-18-32,-8-10 31,8-19-15,0-14-1,-8-32 1,-9-9-1,-24 8 1,0 11 0,-9 8-1,0 10 1,-7 14 0,-9 9-1,16 13 1,17-13-1</inkml:trace>
  <inkml:trace contextRef="#ctx0" brushRef="#br0" timeOffset="170626.9849">21958 14528 0,'41'0'15,"-25"0"1,17-4-1,34-10 1,32-19 0,-99 33 15</inkml:trace>
  <inkml:trace contextRef="#ctx0" brushRef="#br0" timeOffset="171490.3347">23074 14240 0,'-8'0'15,"-1"9"1,-7 33 0,-17 42 15,8 37-16,17-19 1,8-28 0,16-4-1,9-28 1,8-23 0,0-15-1,42-41 1,-9-33-1,-8-13 1,-25 8 0,-25 19-1,-8 10 1,-33-5 0,-17 18 15,-16 15-16,0 22 1,0 29 0,66-33-1</inkml:trace>
  <inkml:trace contextRef="#ctx0" brushRef="#br0" timeOffset="173729.3034">17839 14305 0,'0'-9'15,"0"9"1,0 0 0,0 0-1,-8 18 1,-1 94-1,-7 83 1,16 15 0,8-145 15,0-9-15,1-38-1,24-4 1,16-102-1,9-38 1,0-18 0,0 9-1,-58 130 1,0 5 0,8 5-1,-16 116 1,0 9-1,-1-79 1,18-23 0,-9-23-1,41-33 17,25-65-17,0-5 1,9-18-1,-59 97 1,1 10 0,-1 9-1,18 37 1,23 89 0,-7-10-1,-33-74 1,-1-37-1,42-42 1,-58 37 0</inkml:trace>
  <inkml:trace contextRef="#ctx0" brushRef="#br0" timeOffset="173915.084">18856 14086 0,'0'5'15,"0"-5"1,17 0 0,8 9-1,8 5 1,0 0 0,-33-14-1</inkml:trace>
  <inkml:trace contextRef="#ctx0" brushRef="#br0" timeOffset="174066.7472">19038 14691 0,'17'5'0,"-9"-1"31,17-8-15,-25 4-1</inkml:trace>
  <inkml:trace contextRef="#ctx0" brushRef="#br0" timeOffset="174846.9301">25439 13505 0,'-8'0'15,"8"0"1,0 0-1,0 0 1,0 0 0,25 4-1,33-4 1,41 10 0,0-6-1,-33 6 1,-16-1 15,-50-9-15</inkml:trace>
  <inkml:trace contextRef="#ctx0" brushRef="#br0" timeOffset="175045.418">25663 14044 0,'57'0'16,"-23"-4"-1,32-29 1,91-46 0,-157 79-1</inkml:trace>
  <inkml:trace contextRef="#ctx0" brushRef="#br0" timeOffset="175495.5995">26812 12695 0,'0'0'15,"0"0"1,0 10 0,-8 8-1,8 10 1,0 5 0,16 13-1,26 15 1,16-5-1,-9-5 17,-16-9-17,-16-10 1,-25 19 0,-25 33-1,-17-9 1,-8-15-1,25-46 1,16-23 0,17 9-1</inkml:trace>
  <inkml:trace contextRef="#ctx0" brushRef="#br0" timeOffset="175663.9004">27226 12672 0,'41'37'0,"-24"-27"31,-1 13-15,9-9 0,-25-14-1</inkml:trace>
  <inkml:trace contextRef="#ctx0" brushRef="#br0" timeOffset="175830.4987">27614 13109 0,'17'42'16,"-9"-37"-1,-8 4 1,0-9-1</inkml:trace>
  <inkml:trace contextRef="#ctx0" brushRef="#br0" timeOffset="176175.2477">28069 12477 0,'0'-10'15,"0"10"1,0 0 0,8 5-1,17-5 1,25 5 0,24 4-1,9 10 1,-25 9-1,-8 13 1,-1 71 0,-57 60 15,-33 47-15,-34-14-1,75-205 1</inkml:trace>
  <inkml:trace contextRef="#ctx0" brushRef="#br0" timeOffset="176758.4394">26490 13742 0,'66'-9'16,"-8"-5"-1,74-5 1,25 1-1,42 4 1,40 0 0,26 4-1,33-13 1,-9 0 15,-16-10-15,-33 10-1,-33 4 1,-58 10 0,-158 14-1,9-5 1</inkml:trace>
  <inkml:trace contextRef="#ctx0" brushRef="#br0" timeOffset="177206.9273">26911 14249 0,'100'-18'15,"-26"4"1,91-10 0,-7 1-1,15-5 1,-148 23 0,-17 5 15,1 5-16,-9-5 1</inkml:trace>
  <inkml:trace contextRef="#ctx0" brushRef="#br0" timeOffset="177672.6096">27341 13896 0,'-8'9'16,"8"5"-1,-25 46 1,-41 66 15,8 9-15,33-89-1,17-8 1,16 8 0,26 1-1,15 4 1,9-19 0,-17 6-1,-16-11 1,-8 11-1,-17-1 1,-17 9 0,-16 10-1,-8-33 1,24-18 0,17-5-1</inkml:trace>
  <inkml:trace contextRef="#ctx0" brushRef="#br0" timeOffset="178120.4777">28119 14124 0,'8'32'16,"-8"-23"0,0 10-1,0 9 1,8 4 0,9 6-1,24-6 16,17-18-31,-8-14 32,8-18-17,0-38 1,-17-5 0,-25 15-1,-16 18 1,-16 0-1,-17 14 1,-33 14 0,66 0-1</inkml:trace>
  <inkml:trace contextRef="#ctx0" brushRef="#br0" timeOffset="183455.8207">29558 13533 0,'0'-10'16,"0"10"0,0 0-1,0 0 1,0 0 0,0 0-1,8-4 1,33-6-1,34-4 1,8 5 0,8 0-1,-17 9 1,-24 0 0,-17 0 15,-8 5-16,-25-5 1</inkml:trace>
  <inkml:trace contextRef="#ctx0" brushRef="#br0" timeOffset="183739.5166">29550 13775 0,'8'0'15,"0"0"1,17 0 0,33-10-1,16-4 16,17 5-15,-16 9 0,-75 0-1</inkml:trace>
  <inkml:trace contextRef="#ctx0" brushRef="#br0" timeOffset="184453.626">30765 13309 0,'0'0'16,"-8"10"-1,-8 18 1,-9 37-1,-8 28 1,8-9 0,8-10-1,17-23 1,9-4 0,7-15-1,9-22 1,16-20-1,58-60 17,1-55-17,-1-24 1,-33-9 0,-74 139-1,0-9 1,-9 0-1,-24 10 1,-1 4 0,-7 9-1,-1 5 1,17 0 0,0 0-1,16 5 1,17-5-1</inkml:trace>
  <inkml:trace contextRef="#ctx0" brushRef="#br0" timeOffset="184668.2533">31088 13826 0,'0'23'16,"0"-23"0,0 0-1</inkml:trace>
  <inkml:trace contextRef="#ctx0" brushRef="#br0" timeOffset="186113.425">31551 13128 0,'0'0'16,"0"9"0,0 24-1,-17 51 1,1 18 15,-1 0-15,9-27-1,8-24 1,8-28 0,-8-23-1</inkml:trace>
  <inkml:trace contextRef="#ctx0" brushRef="#br0" timeOffset="186397.7873">31898 13230 0,'9'19'15,"-9"-5"1,-9 28 0,1 46-1,-25 1 1,33-89 0</inkml:trace>
  <inkml:trace contextRef="#ctx0" brushRef="#br0" timeOffset="186897.3944">32486 13035 0,'0'23'16,"-9"-9"0,-16 23-1,-24 24 1,-9 13 0,-8-4-1,24-23 1,18-20-1,15-13 1,9 0 0,17 5-1,24 0 1,34-5 0,24-10-1,-8-8 1,-8-10 15,-17 0-15,-17-10-1,-24 6 1,-25 18 0</inkml:trace>
  <inkml:trace contextRef="#ctx0" brushRef="#br0" timeOffset="187196.6915">32494 12984 0,'0'0'15,"0"0"1,0 18-1,8 43 17,0 51-17,-16 115 1,-8 20 0,-9 18-1,0-42 1,25-223-1</inkml:trace>
  <inkml:trace contextRef="#ctx0" brushRef="#br0" timeOffset="194893.9386">18310 15603 0,'-8'-5'16,"8"5"0,0 0-1,0 14 17,0 28-17,8 42 1,9 13-1,-1-22 1,9-33 0,8-24-1,0-32 1,67-60 0,-18-47-1,9-19 1,-82 113-1,-9 3 1,8 15 0,-8 0-1,0 9 1,0 18 15,0 52-15,8 107-1,9 18 1,-9 19 0,0-14-1,-16-23 1,-17-47 0,-25-41-1,-40-57 1,-51-36-1,-41-62 1,17-13 0,32-32-1,133 111 1</inkml:trace>
  <inkml:trace contextRef="#ctx0" brushRef="#br0" timeOffset="195156.646">19013 15956 0,'42'0'16,"-34"-4"-1,17 4 1,16 0 0,17 0-1,16 0 1,-74 0 0</inkml:trace>
  <inkml:trace contextRef="#ctx0" brushRef="#br0" timeOffset="195408.1796">19071 16352 0,'42'-5'16,"-26"1"0,25-6-1,17 1 1,-58 9 0</inkml:trace>
  <inkml:trace contextRef="#ctx0" brushRef="#br0" timeOffset="196204.3796">20039 15947 0,'0'9'16,"-8"5"-1,-1 24 1,1 8 0,8-4-1,0-5 1,8-9 0,1-5-1,15-9 16,-7-18-15,33-38 0,-9-37-1,-16-5 1,-17 0 0,0 28-1,-24 5 1,7 9-1,-15 10 1,7 13 0,1 1-1,-1 22 1,-8 20 0,0 27-1,25 18 1,0-69 15</inkml:trace>
  <inkml:trace contextRef="#ctx0" brushRef="#br0" timeOffset="196390.9266">20477 16236 0,'17'23'16,"-17"-23"-1,0 0 1</inkml:trace>
  <inkml:trace contextRef="#ctx0" brushRef="#br0" timeOffset="197199.7758">20791 15742 0,'0'-9'16,"0"9"-1,0 0 1,0 0-1,0 0 1,-8 14 0,8 33-1,-8 46 1,0 4 0,8-32-1,0-18 1,0-47-1</inkml:trace>
  <inkml:trace contextRef="#ctx0" brushRef="#br0" timeOffset="197467.7982">21122 15654 0,'-8'0'15,"8"5"1,-8 32 0,-1 37-1,-7 43 1,16-20-1,0-97 1</inkml:trace>
  <inkml:trace contextRef="#ctx0" brushRef="#br0" timeOffset="197965.3948">21527 15435 0,'-8'24'16,"0"-6"-1,-9 38 1,-7 19 0,-1 22-1,0-18 1,8-28 15,1-9-15,16-14-1,16-5 1,9-4 0,17-5-1,15-14 1,18 0 0,-1-14-1,-8 0 1,-8-4-1,-58 18 1</inkml:trace>
  <inkml:trace contextRef="#ctx0" brushRef="#br0" timeOffset="198213.3185">21734 15561 0,'0'5'16,"0"9"-1,0 32 1,-8 56 0,0 33-1,-1-32 1,18-34-1,-9-69 1</inkml:trace>
  <inkml:trace contextRef="#ctx0" brushRef="#br0" timeOffset="198481.0497">22173 15701 0,'33'41'15,"-9"-8"1,43 51 0,-10 9-1,26 9 1,-75-79-1,9-18 1,-17-5 0</inkml:trace>
  <inkml:trace contextRef="#ctx0" brushRef="#br0" timeOffset="198713.6799">22545 15570 0,'-17'24'16,"-16"13"-1,-58 56 1,-33 14 0,0 14-1,99-89 1,9-8-1,16-24 1</inkml:trace>
  <inkml:trace contextRef="#ctx0" brushRef="#br0" timeOffset="199028.8358">22718 15896 0,'42'-5'16,"-17"1"-1,32-10 1,10-5-1,7 0 1,9-8 0,-9 8-1,-32-4 1,-42 23 0</inkml:trace>
  <inkml:trace contextRef="#ctx0" brushRef="#br0" timeOffset="199312.1006">23091 15468 0,'0'14'16,"0"-5"-1,-9 61 1,1 97 0,0 43-1,-1-10 1,18-163 0,-9-23-1,0-14 1</inkml:trace>
  <inkml:trace contextRef="#ctx0" brushRef="#br0" timeOffset="199940.9962">23727 15077 0,'0'79'16,"0"-14"0,-16 135-1,-9-32 1,0 37-1,17-187 1,8 1 0,-8-10 15,8-9-15,0-5-1,8-22 1,8-25-1,18-3 1,7 8 0,0 14-1,17 6 1,-8 17 0,-9 10-1,0 19 1,-16-1-1,-16 15 1,-26 23 0,-16 0 15,-8-10-15,-1-23-1,9-23 1,33 0-1</inkml:trace>
  <inkml:trace contextRef="#ctx0" brushRef="#br0" timeOffset="202705.8748">14217 14114 0,'57'-4'0,"-7"-10"31,49-5-15,34-9 0,32-4-1,25-15 1,42-4-1,-1 0 1,26-14 0,-26-5-1,9 0 1,-50 14 0,-32 24-1,-76 50 1,-82-18-1</inkml:trace>
  <inkml:trace contextRef="#ctx0" brushRef="#br0" timeOffset="203316.3537">15622 14030 0,'-24'24'15,"15"-6"1,-48 103 0,-18 61-1,-8 78 1,9 15-1,8 4 1,33-19 0,33-27 15,41-52-15,33-36-1,51-71 1,40-41-1,9-29 1,32-22 0,1-10-1,16-5 1,-16 1 0,8 13-1,-25 5 1,-8 14-1,-16 0 1,-26 9 0,-32 5-1,-17-9 17,-91-5-17,0 0 1,0 0-1</inkml:trace>
  <inkml:trace contextRef="#ctx0" brushRef="#br0" timeOffset="203735.4874">17343 15645 0,'8'-5'16,"0"5"0,1 5-1,24 9 1,33 9 15,25 14-15,16 5-1,-16-9 1,-16-1 0,-9 5-1,-17-9 1,-24 0 0,-16 9-1,-67 89 1,-141 23-1,-99 51 1,298-200 0</inkml:trace>
  <inkml:trace contextRef="#ctx0" brushRef="#br0" timeOffset="206076.9632">18881 17152 0,'-8'0'15,"8"0"1,0 0 0,0 0-1,-9 14 1,-15 18 0,-26 43-1,9-1 1,-9 1-1,9-5 1,8-5 15,8-5-15,17-13 0,8-15-1,16 5 1,17-9-1,17-18 1,82-6 0,17-22-1,16-6 1,-16-13 0,-25-5-1,-124 38 1,0 4-1</inkml:trace>
  <inkml:trace contextRef="#ctx0" brushRef="#br0" timeOffset="206358.5438">19113 17352 0,'0'19'15,"-9"4"1,1 37 0,-9 52-1,1 9 1,-1-19-1,26-37 1,-9-65 0</inkml:trace>
  <inkml:trace contextRef="#ctx0" brushRef="#br0" timeOffset="206673.7257">19840 17185 0,'50'9'15,"-34"-5"1,9-4 0,25 5-1,8 0 17,0 4-17,-58-9 1</inkml:trace>
  <inkml:trace contextRef="#ctx0" brushRef="#br0" timeOffset="206940.0179">20031 17715 0,'49'-14'15,"-24"9"1,25-13 0,24-15 15,-74 33-16</inkml:trace>
  <inkml:trace contextRef="#ctx0" brushRef="#br0" timeOffset="207438.8127">20800 17147 0,'0'24'15,"0"-10"1,-9 27 0,9 15-1,0 5 17,9-15-32,7-4 31,1-19-16,8-13 1,8-38 0,16-37-1,-16-19 1,-8-9 0,-17 23-1,-8 33 1,-8 4-1,-8 19 1,-1 5 0,-8 9-1,9 0 1,-1 5 0,9-10-1,8 5 16</inkml:trace>
  <inkml:trace contextRef="#ctx0" brushRef="#br0" timeOffset="207660.3647">21395 17324 0,'17'5'15,"-17"-5"1,0 0 0</inkml:trace>
  <inkml:trace contextRef="#ctx0" brushRef="#br0" timeOffset="208020.8525">21594 16687 0,'-9'4'16,"9"6"0,-8 78-1,-8 38 16,-1 46-15,0 0 0,9-14-1,16-60 1,-8-98 0</inkml:trace>
  <inkml:trace contextRef="#ctx0" brushRef="#br0" timeOffset="208303.5818">22015 16636 0,'9'32'15,"-18"-13"1,1 32-1,-8 51 17,7-9-17,1-18 1,8-10 0,17-33-1,-17-32 1</inkml:trace>
  <inkml:trace contextRef="#ctx0" brushRef="#br0" timeOffset="208801.0289">22379 16659 0,'0'5'15,"0"-5"1,0 18 0,-8 33-1,0 14 1,-1 5 0,9-23-1,9-5 1,16-1-1,24-8 1,9-14 15,8-15-15,0-13 0,-8-14-1,-58 23 1</inkml:trace>
  <inkml:trace contextRef="#ctx0" brushRef="#br0" timeOffset="209051.363">22619 16752 0,'0'32'16,"0"-8"-1,0 46 1,0 32 0,0 37 15,0-8-15,8-38-1,-8-93 1</inkml:trace>
  <inkml:trace contextRef="#ctx0" brushRef="#br0" timeOffset="209752.1767">23314 16910 0,'-8'-5'16,"8"10"0,0-5-1,0 0 1,0 5 0,-17 23-1,0 18 1,-16 15-1,-8-1 1,16-23 0,17-27-1,8-10 17,-8-10-17,8-27 1,0-23-1,-9 22 1,9 15 0,0 5-1,0 4 1,0 14 0,9 4-1,49 52 1,24 9-1,18 42 1,-9-14 0,-91-93 15</inkml:trace>
  <inkml:trace contextRef="#ctx0" brushRef="#br0" timeOffset="210363.4605">23851 16859 0,'-16'28'0,"8"-19"16,8 0 0,-9 15 15,9-1-16,0 0 1,9 0 0,-1 1-1,8-6 1,9-8 0,8-20-1,9-22 1,-1-15-1,-16 1 1,-17 9 0,0 4-1,-8 10 1,-8-1 0,-8 6-1,-1 4 16,0 9-15,-7 15 0,24-10-1</inkml:trace>
  <inkml:trace contextRef="#ctx0" brushRef="#br0" timeOffset="210979.2365">24406 16761 0,'8'0'15,"-8"0"16,0 0-15,0 0 0,8 0-1,25 0 1,33 0 0,0-4-1,1 4 1,-1-10-1,-8-4 1,-58 14 0</inkml:trace>
  <inkml:trace contextRef="#ctx0" brushRef="#br0" timeOffset="211313.8923">24678 16538 0,'0'0'16,"0"0"-1,0 9 1,-8 28 0,0 108-1,0 8 1,16-97 0,0-23-1,-8-33 1</inkml:trace>
  <inkml:trace contextRef="#ctx0" brushRef="#br0" timeOffset="211912.6246">25373 16133 0,'0'112'15,"0"-10"1,-16 108 0,-1-6-1,1 6 1,16-201-1,0-4 1,0-1 0,0-4 15,0-14-15,8-23-1,8-14 1,17-5-1,9 0 1,7 14 0,9 10-1,-8 13 1,0 19 0,-1 5-1,1 27 1,-17 6-1,0 73 1,-83 19 0,-74 43 15,-41-48-15,165-125-1</inkml:trace>
  <inkml:trace contextRef="#ctx0" brushRef="#br0" timeOffset="212757.2713">20403 16975 0,'8'5'15,"-8"-5"1,8-5-1,9 1 1,49-6 0,50-4-1,33-4 17,115-20-17,-16 1 1,34 9-1,-18-4 1,1 18 0,-9 14-1,-24 0 1,-1-5 0,-16 14-1,-16 1 1,-17 18-1,-33 4 1,-9 5 0,-32 5-1,-26 0 1,-82-37 15,0-5-15,0 0-1,0 0 1,0 0 0,0 0-1,0 0 1</inkml:trace>
  <inkml:trace contextRef="#ctx0" brushRef="#br0" timeOffset="216947.9714">25456 15314 0,'0'-4'16,"0"4"0,0 0-1,0 0 1,0 0 0,16 0-1,17 4 1,42 1 15,32 0-15,-7-10-1,7 0 1,-8 1 0,-24-1-1,-17 10 1,-58-5-1</inkml:trace>
  <inkml:trace contextRef="#ctx0" brushRef="#br0" timeOffset="217297.7168">25621 15612 0,'0'-4'16,"0"4"0,9 0-1,32 4 1,33 1-1,34 9 1,32-5 0,-16 0-1,-24 1 1,-26-10 0,-74 0-1</inkml:trace>
  <inkml:trace contextRef="#ctx0" brushRef="#br0" timeOffset="217743.5283">26208 14910 0,'25'23'16,"-8"-14"-1,32 24 1,26 23 0,24 9-1,9 5 1,-34-15-1,-24-13 1,-9 0 0,-24 19 15,-26 92-15,-82 29-1,-25 27 1,-32-32-1,7-24 1,133-157 0,8 4-1</inkml:trace>
  <inkml:trace contextRef="#ctx0" brushRef="#br0" timeOffset="218690.5751">27333 15282 0,'8'5'16,"-8"-1"-1,9 15 1,-1 18 0,9 19-1,7 18 1,9-18 0,-8-19-1,0-18 1,8-33-1,25-42 1,0-32 0,0-5-1,-25 32 1,-17 33 15,-7 10-15,-1 8-1,-8 1 1,8 14 0,9 27-1,32 94 1,-7 27 0,-9 29-1,-17-5 1,-16-5-1,-41-23 1,-42-28 0,-57-52-1,-9-50 17,0-52-17,50-69 1,99 102-1</inkml:trace>
  <inkml:trace contextRef="#ctx0" brushRef="#br0" timeOffset="218972.4245">28235 15314 0,'41'0'15,"-33"0"1,25 0 15,17-4-15,0-1-1,-1 0 1,-49 5 0</inkml:trace>
  <inkml:trace contextRef="#ctx0" brushRef="#br0" timeOffset="219188.2995">28301 15677 0,'49'-14'15,"-24"14"1,17-14 0,32-9 15,-74 23-16</inkml:trace>
  <inkml:trace contextRef="#ctx0" brushRef="#br0" timeOffset="219772.0115">29053 15300 0,'0'10'16,"0"-6"0,0 10-1,0 10 16,9 8-15,7 10 0,9-5-1,8-9 1,-8-14 0,8-18-1,0-20 1,8-55-1,-16-23 1,-17 18 0,-8 42-1,-8 0 1,-8 5 0,-17 23-1,0 10 1,-25 31 15,-9 15-15,18 9-1,16 1 1,33-52 0</inkml:trace>
  <inkml:trace contextRef="#ctx0" brushRef="#br0" timeOffset="219972.5848">29740 15566 0,'0'32'0,"0"-32"31,0 0-15</inkml:trace>
  <inkml:trace contextRef="#ctx0" brushRef="#br0" timeOffset="220432.8539">30046 14942 0,'0'-4'16,"0"4"-1,0 0 1,0 18-1,-17 52 1,9 42 0,-9 13-1,9-22 1,8-43 0,8-32-1,-8-28 1</inkml:trace>
  <inkml:trace contextRef="#ctx0" brushRef="#br0" timeOffset="220767.6521">30534 14765 0,'-9'14'16,"9"5"0,-8 32-1,-17 135 1,1 0-1,-9 33 1,33-186 0,8-15 15,-8-18-15</inkml:trace>
  <inkml:trace contextRef="#ctx0" brushRef="#br0" timeOffset="221284.8135">30989 14761 0,'-9'18'16,"-15"38"15,-34 51-15,-17 37-1,-7-4 1,73-107-1,-7-10 1,16 0 0,8-4-1,25 4 1,25-4 0,16-10-1,9-4 1,25-10-1,-9-4 1,-16-1 0,-26-8-1,-15 4 17,-42 14-17</inkml:trace>
  <inkml:trace contextRef="#ctx0" brushRef="#br0" timeOffset="221617.018">31187 14621 0,'0'14'15,"0"-14"1,0 23 15,0 57-15,0 129-1,0 84 1,-8 116 0,8-409-1</inkml:trace>
  <inkml:trace contextRef="#ctx0" brushRef="#br0" timeOffset="224259.2051">31592 15091 0,'0'0'16,"0"0"-1,9-5 1,-9-8-1,16-6 1,17-32 0,9-24-1,-1 19 1,-25 29 0,1 8-1,-9 10 1,1 4-1,-1 5 1,0 14 0,17 32-1,16 38 17,-8 0-17,9 4 1,-9-23-1,-8-18 1,-17-14 0,0-19-1,-8-14 1</inkml:trace>
  <inkml:trace contextRef="#ctx0" brushRef="#br0" timeOffset="224557.8481">32080 14756 0,'0'0'16,"0"5"-1,-16 27 1,-34 34 0,-57 106-1,-26 37 1,-7 28 0,32-41-1,108-196 1</inkml:trace>
  <inkml:trace contextRef="#ctx0" brushRef="#br0" timeOffset="225238.3089">32237 15073 0,'0'0'16,"0"0"-1,0 0 1,9-5 0,24 5-1,33-5 1,17 1 15,-1-1-31,-7 0 31,-17-4-15,-25 0 0,-33 9-1</inkml:trace>
  <inkml:trace contextRef="#ctx0" brushRef="#br0" timeOffset="225507.5927">32667 14752 0,'9'4'16,"-9"-4"0,-9 14-1,9 28 1,-16 102 15,-9 33-15,-8 14-1,33-191 1</inkml:trace>
  <inkml:trace contextRef="#ctx0" brushRef="#br0" timeOffset="226156.0091">33172 14668 0,'0'9'16,"0"-9"-1,-8 14 1,-17 37-1,-8 19 1,-33 18 0,8 5-1,8-18 1,9-15 0,16-18-1,8-19 1,17-9 15,0-4-15,17-6-1,33-8 1,32-1 0,42-9-1,25 5 1,-50 9-1,-24 0 1,-17 0 0,-42-9-1,-7-5 1,-9 14 0</inkml:trace>
  <inkml:trace contextRef="#ctx0" brushRef="#br0" timeOffset="226535.5523">33139 14579 0,'16'5'16,"-16"4"0,0 24-1,0 37 1,9 18 0,-1 42-1,9 24 1,-17 18-1,8 14 1,-8-23 15,0-19-15,-8-37 0,8-107-1</inkml:trace>
  <inkml:trace contextRef="#ctx0" brushRef="#br0" timeOffset="227402.0797">27044 16715 0,'0'-5'15,"0"5"1,0 0 0,0 0 15,8 0-15,25-5-1,50-4 1,132-14-1,41 0 1,75-29 0,25-8-1,49-19 1,8 4 0,26 1-1,16 4 1,24 5-1,-16 14 1,17 4 0,-42 19 15,-16 10-15,-41 13-1,-34 10 1,-41-1-1,-17-4 1,-82 0 0,-207-4-1,0-1 1,0 5 0</inkml:trace>
  <inkml:trace contextRef="#ctx0" brushRef="#br0" timeOffset="228183.0488">27201 15124 0,'0'0'16,"0"0"0,0 0-1,0 0 1,0 0 0,0 0-1,0 0 1,0 0-1,0 9 1,-8 24 0,-1 41-1,1 117 17,0 37-32,16 60 31,-8-27-16,17 13 1,-9-60 0,8-37-1,-16-191 1,9 5 0,-1-15-1,-8 24 1</inkml:trace>
  <inkml:trace contextRef="#ctx0" brushRef="#br0" timeOffset="229314.282">27193 14993 0,'0'5'16,"0"-5"0,0 0-1,0 0 1,8 0-1,25 0 1,33 0 0,42-14-1,32 5 1,117-24 0,-18 5-1,51-32 1,-9 4 15,17-9-15,-9 4-1,26 1 1,-9 0 0,16 8-1,1-3 1,7 3-1,9 6 1,-8-1 0,0 5-1,-8-4 1,-9-1 0,-16-4-1,-17 14 1,-33 9 15,0 14-15,-41 9-1,-75 15 1,-132-6 0,0 15-1,0 9 1,0 9-1,0 24 1,0 8 0,0 24-1,0 19 1,0 37 0,0-5-1,0 5 1,0-5-1,0-9 17,0-9-17,0-24 1,0-9 0,0-28-1,0 0 1,0-23-1,0-14 1,0-5 0,0-9-1,0 0 1,0-4 0,-116 18-1,116-28 1</inkml:trace>
  <inkml:trace contextRef="#ctx0" brushRef="#br0" timeOffset="239647.3287">18467 949 0,'-8'0'16,"8"0"0,8 5-1,1 13 17,-1 43-32,17 27 31,0-4-16,16-14 1,-8-28 0,-8-29-1,58-22 1,-83 9 0</inkml:trace>
  <inkml:trace contextRef="#ctx0" brushRef="#br0" timeOffset="239997.7802">19055 833 0,'8'4'16,"-16"20"0,-1 31-1,-24 76 1,0 50 15,0 56-15,0-13-1,0-6 1,8-55 0,25-163-1,-8 5 1,-33-10 0,-125-41-1,-41-29 1,-32-27-1,48 4 1,51-9 0,140 107-1</inkml:trace>
  <inkml:trace contextRef="#ctx0" brushRef="#br0" timeOffset="240347.8673">19576 1326 0,'58'-33'16,"-1"10"-1,59-28 16,-17 9-15,-99 42 0</inkml:trace>
  <inkml:trace contextRef="#ctx0" brushRef="#br0" timeOffset="240546.8525">19576 1563 0,'16'0'16,"-8"0"-1,42-14 1,82-32 15,-132 46-31</inkml:trace>
  <inkml:trace contextRef="#ctx0" brushRef="#br0" timeOffset="241078.1271">20403 1265 0,'-9'10'15,"9"4"1,-8 9 0,8 37-1,-8 1 1,16 9 0,9-10-1,8-13 1,8-19-1,8-19 17,0-28-17,25-37 1,-16-37 0,-9-14-1,-24 19 1,-17 18-1,-8 14 1,-9 10 0,-8 18-1,1 14 1,-1 23 0,0 10-1,0 9 1,25-28 15</inkml:trace>
  <inkml:trace contextRef="#ctx0" brushRef="#br0" timeOffset="241466.7446">20841 1498 0,'0'19'16,"0"-19"-1,0 0 1</inkml:trace>
  <inkml:trace contextRef="#ctx0" brushRef="#br0" timeOffset="241876.9241">21205 1089 0,'8'4'15,"-8"-4"1,0 0 0,-8 33-1,8 32 1,-8 5-1,16-1 17,0-22-32,-8-47 15</inkml:trace>
  <inkml:trace contextRef="#ctx0" brushRef="#br0" timeOffset="242125.2584">21494 986 0,'9'70'15,"-9"14"1,-9 55-1,9-22 1,17-10 0,-17-107 15</inkml:trace>
  <inkml:trace contextRef="#ctx0" brushRef="#br0" timeOffset="242491.425">21999 744 0,'-17'56'16,"-7"0"-1,-43 79 1,1-19-1,0 24 1,66-131 0,8 0-1,17 1 17,74-20-17,25-13 1,25-23-1,-8-6 1,-25-3 0,-116 55-1</inkml:trace>
  <inkml:trace contextRef="#ctx0" brushRef="#br0" timeOffset="242724.8094">22222 814 0,'0'75'15,"-16"22"17,-1 80-17,1-19 1,24-121-1,0-18 1,-8-19 0</inkml:trace>
  <inkml:trace contextRef="#ctx0" brushRef="#br0" timeOffset="242957.0715">22627 847 0,'42'46'16,"-17"5"-1,49 47 17,0 18-32,17-9 31,-16-14-16,-75-93 1</inkml:trace>
  <inkml:trace contextRef="#ctx0" brushRef="#br0" timeOffset="243174.4103">23082 814 0,'-16'19'16,"-34"37"0,-66 64-1,-8 29 1,0-14 0,124-135-1</inkml:trace>
  <inkml:trace contextRef="#ctx0" brushRef="#br0" timeOffset="243437.7921">23256 991 0,'58'-14'16,"-9"5"0,42-10-1,9-4 1,24 4 0,-8-13-1,-116 32 16</inkml:trace>
  <inkml:trace contextRef="#ctx0" brushRef="#br0" timeOffset="243687.1021">23562 665 0,'0'65'16,"-8"-4"-1,8 92 1,-9 33 0,26 19-1,-17-205 16</inkml:trace>
  <inkml:trace contextRef="#ctx0" brushRef="#br0" timeOffset="244520.7412">24455 558 0,'-33'42'0,"-8"14"16,-34 32 15,-16 5-15,-16 14 0,8-9-1,99-98 1,-9 9-1,9-4 1,0 4 0,33 5-1,25-4 1,91-10 0,17-14-1,15-14 1,-15-10-1,-17-8 1,-149 37 15,0 4-15,0 5 0</inkml:trace>
  <inkml:trace contextRef="#ctx0" brushRef="#br0" timeOffset="244801.1068">24496 507 0,'0'14'15,"0"-9"1,9 27 0,-9 103 15,8 126-15,-16 139-1,8-400 1</inkml:trace>
  <inkml:trace contextRef="#ctx0" brushRef="#br0" timeOffset="250884.6972">21800 10639 0,'0'9'16,"0"-9"0,0 0-1,0 0 1,0 0-1,0 0 17,0 0-17,0 0 1,0 0 0,0 5-1,-16 14 1,8 18-1,-1 9 1,9 20 0,-8 3-1,8-8 1,0-5 0,0-14-1,-8-1 1,8-22-1,8-10 1,-8-9 15,8-18-15,-8-10 0,0 28-1,0-51 1,-8 9-1,0 9 1,-1 15 0,1-1-1,0 5 1,8 5 0,0-1-1,0 10 1,0 5-1,-8 9 1,16 28 0,-8 4 15,0 1-15,8-10-1,0-9 1,-8-9-1,9-19 1,32-61 0,34-41-1,-75 102 1</inkml:trace>
  <inkml:trace contextRef="#ctx0" brushRef="#br0" timeOffset="251399.2397">21627 11397 0,'0'0'16,"0"0"-1,8-4 1,9 4 15,7-10-15,26 1-1,-9-9 1,9 4 0,-17-5-1,-8 5 1,-25 14 0</inkml:trace>
  <inkml:trace contextRef="#ctx0" brushRef="#br0" timeOffset="251964.5132">21792 11244 0,'0'-5'16,"0"5"15,0 0-15,0 0-1,0 5 1,-8 18 0,-9 24-1,9 9 1,-9-5 0,1-5-1,16-13 1,0-5-1,0-5 1,8 5 0,9 0-1,8 0 1,8-5 0,0-4 15,-17-5-16,1-1 1,-9 6 0,-16 4-1,-9 15 1,-24-1 0,-25-9-1,-17-5 1,9-32-1,74 9 1</inkml:trace>
  <inkml:trace contextRef="#ctx0" brushRef="#br0" timeOffset="257383.307">21255 11691 0,'-9'0'0,"1"0"31,-33 9-15,-42 5 0,-99 32-1,0 1 1,-41 9-1,16-10 1,-8-13 0,0-43-1,-17-50 1,-7-61 0,24-46-1,8-47 1,17-47-1,24-46 17,17-23-17,25-15 1,25-13 0,16 0-1,17-19 1,16-18-1,17-5 1,25-14 0,41 9-1,33-4 1,42-1 0,41 29-1,41 18 1,25 33-1,33 18 1,33 33 0,17 14 15,8 18-15,17 24-1,-17 13 1,0 6-1,-25-1 1,-25 5 0,-33 0-1,-41 9 1,-33 5 0,-50 5-1,-41 32 1,-33 5-1,-33 27 1,-17 20 0,-25 13-1,1-9 17,-9 9-17,50 75 1,-1-5-1,-7 0 1,8-5 0,-1 10-1,1 0 1,0 4 0,8 0-1,-8 5 1,-1 10-1,-7 36 1,-9 24 0,-8 37-1,-33 79 17,8-32-17,0 13 1,58-167-1,0 5 1,0-10 0,8-32-1,-8 37 1</inkml:trace>
  <inkml:trace contextRef="#ctx0" brushRef="#br0" timeOffset="257565.0783">21842 1763 0,'33'-23'16,"-17"23"-1,51 0 17,123 51-17,58 56 1,-248-107-1</inkml:trace>
  <inkml:trace contextRef="#ctx0" brushRef="#br0" timeOffset="274354.1951">30716 4843 0,'0'-5'0,"0"5"32,0 0-17,0 0 1,8-5 0,17-9-1,33-27 1,24-15-1,9-9 1,25 0 0,16 9-1,100-47 1,-9 1 0,17-5-1,-8 14 1,-17 5-1,-17 13 1,-24 15 15,-42 18-15,-41 5 0,-91 37-1,0 0 1,-8-5-1,-9 5 1,17 0 0</inkml:trace>
  <inkml:trace contextRef="#ctx0" brushRef="#br0" timeOffset="275863.1872">30790 10895 0,'0'5'16,"0"-5"0,0 0-1,0 0 1,0 0 0,0 0 15,0 4-16,8 10 1,1-4 0,-9-1-1,0 0 1,0-4 0,0-1-1,8 1 1,-8 0-1,0-1 1,0-4 0,0 0-1,0-4 1,0-1 0,0 0 15,0 5-16,0 0 1,0 10 0,0-10-1</inkml:trace>
  <inkml:trace contextRef="#ctx0" brushRef="#br0" timeOffset="281463.3496">30947 10909 0,'-8'5'16,"8"-5"-1,0 0 1,0 0 0,0 0-1,0 0 17,0 0-17,0 0 1,0 0-1,0 0 1,0 0 0,8 0-1,9 4 1,16 1 0,41 0-1,9-5 1,25-5-1,32-4 1,17-1 0,0-4-1,17 5 17,0 4-17,123-18 1,-65 18-1,24-18 1,-57 14 0,-17 0-1,-58-1 1,-124 10 0,0 0-1,0 0 1,-8 0-1,8 0 1</inkml:trace>
  <inkml:trace contextRef="#ctx0" brushRef="#br0" timeOffset="281950.6491">32295 10728 0,'0'-14'16,"9"14"-1,-9 0 1,0 0 0,16-10-1,-8 6 1,-8 4-1</inkml:trace>
  <inkml:trace contextRef="#ctx0" brushRef="#br0" timeOffset="282296.4738">32510 10704 0,'0'14'0,"0"-14"31,0 0-15,0 0 0,0 0-1,0 0 1,0 0 0,0 0-1,0 0 1,0 0-1,0 0 1,0 0 0,0 10-1,-8 101 1,0 29 0,8-140-1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A6CB6-42AC-4929-8C06-E942A344B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53BFEF-56B6-4089-A80E-355765DEF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74A26-0DBF-48C8-87E3-331AEBE4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8E3CB-2AB1-4DFF-9ED5-6433E088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E413E-DE8B-4149-97FD-BE44401F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5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F8403-18B7-48FA-ABAE-0C2667528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AF8596-AAD5-457C-8CEB-52CCEC3FD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2B3D3-D4C5-43F8-8859-652C7A68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03DBD-BF69-4320-AFB3-9EFA87DC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3A0F8-AACC-499D-B04B-C9F290F7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4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5ABACD-4353-4195-8099-8F9A7B2DE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25003-75C3-4F91-BD60-9E335EB51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C5D5E-6609-4E9E-B155-5D7655E6C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D2F99-F19C-4E8F-BD63-A815F64D8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F391-7980-4E63-93A7-9616CAD7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1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3D0A0-D7A2-4DE6-A681-4FBD4794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655DE-D81D-4633-9AAF-8C741D328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6DF49-8217-4F13-B4EB-E38694E68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35F1B-7A22-4761-AAEA-B58C3D44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3B6C9-7922-4B96-84B2-4DFDB6E8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6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791D-7073-46EB-B9F8-6DBB8E623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D90B2-1C6C-4CE8-9555-DB3EA426A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946CF-9F05-47A9-963C-FAF45C494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B79F-6798-4B32-A222-0B310955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2F330-6707-4F0E-890E-FD8450BD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1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1435A-6D26-4B87-A0CC-E3399D053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7DA13-91A4-489D-B2E2-4931B248C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A1521-7CBD-42FB-8F6A-AAE736F2C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E83C4-E670-407D-8006-569BBAC3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3045F-1115-4BB1-80D8-CD6F756B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4D9C8-8018-47E3-9D04-6D16CAFF6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4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B283F-7981-4892-9DEF-3B8F81100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CE31A-5291-4ED5-9C6C-CA74418FB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B99E7-8EDB-483B-8098-007625FF3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ED3B92-F33E-41F2-82BB-EA31E4740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83396-F300-4A38-9470-2A18DE8BA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C1BA39-2EDF-4EE0-8ABD-A9421F27D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EEAB60-5384-4055-AB9B-2987369E3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BEE4D-6DFC-41B4-85F4-1C6B9953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4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C4ED-23DC-42A4-985A-BC6E178B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54D237-E439-4093-8E48-8BCDBA75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7D09A-384C-42B6-A49A-A57FE4F8B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C55DA-1455-42C7-9915-0A369982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8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156D1B-5A3F-4F49-8988-4E837377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4C241E-6D29-47B6-A6FA-6142BE38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E7D59-20BF-466E-95A0-EADAC6DD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1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1A34-D5CF-4C5C-8869-F5D5A30C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99608-BB22-4DD4-BDA4-21B32E2AC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A8372-2ED1-410B-B6DC-4CC8A3092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C179B-BFFA-4E1E-AF48-198E0B5C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EE124-D659-4C7F-9208-EAE8873E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51EA6-2782-4371-AC43-0CCA6222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1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C2795-45FC-4882-A4AD-57E64133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2D5C0A-507E-4CFC-93EA-C75E3A0E1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13D93-64C4-4277-A740-692AC8594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9699E-F490-411C-A618-565D5CA2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AD27A-191B-4C33-B3FA-B8EB5CC8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41E78-4BA3-4733-B88A-2C0BC00E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9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712391-6C73-4EE6-B36C-FD85E2EC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9F638-8783-4E6A-97D7-A990BD11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6FF94-3823-4649-BB7D-3B4982128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26395-8595-48EB-9471-CB0E7157E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7F181-0910-4372-8914-D9CC5A7E0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3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485" y="2870156"/>
            <a:ext cx="8665029" cy="1117687"/>
          </a:xfrm>
        </p:spPr>
        <p:txBody>
          <a:bodyPr>
            <a:normAutofit/>
          </a:bodyPr>
          <a:lstStyle/>
          <a:p>
            <a:r>
              <a:rPr lang="en-US" sz="3200" dirty="0"/>
              <a:t>Properties of Linear Functions</a:t>
            </a:r>
          </a:p>
          <a:p>
            <a:r>
              <a:rPr lang="en-US" altLang="zh-CN" sz="2000" dirty="0" smtClean="0"/>
              <a:t>By </a:t>
            </a:r>
            <a:r>
              <a:rPr lang="en-US" sz="2000" dirty="0" smtClean="0"/>
              <a:t>Houbin </a:t>
            </a:r>
            <a:r>
              <a:rPr lang="en-US" sz="2000" dirty="0"/>
              <a:t>Fang</a:t>
            </a:r>
          </a:p>
        </p:txBody>
      </p:sp>
    </p:spTree>
    <p:extLst>
      <p:ext uri="{BB962C8B-B14F-4D97-AF65-F5344CB8AC3E}">
        <p14:creationId xmlns:p14="http://schemas.microsoft.com/office/powerpoint/2010/main" val="597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Applications: find the function?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A0050D-4DEA-4FB3-AAFF-14D7A1930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7557"/>
              </p:ext>
            </p:extLst>
          </p:nvPr>
        </p:nvGraphicFramePr>
        <p:xfrm>
          <a:off x="975014" y="1427957"/>
          <a:ext cx="41275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2477">
                  <a:extLst>
                    <a:ext uri="{9D8B030D-6E8A-4147-A177-3AD203B41FA5}">
                      <a16:colId xmlns:a16="http://schemas.microsoft.com/office/drawing/2014/main" val="1525591"/>
                    </a:ext>
                  </a:extLst>
                </a:gridCol>
                <a:gridCol w="2895023">
                  <a:extLst>
                    <a:ext uri="{9D8B030D-6E8A-4147-A177-3AD203B41FA5}">
                      <a16:colId xmlns:a16="http://schemas.microsoft.com/office/drawing/2014/main" val="3166394969"/>
                    </a:ext>
                  </a:extLst>
                </a:gridCol>
              </a:tblGrid>
              <a:tr h="4000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Georgia - Historical Population Data</a:t>
                      </a:r>
                      <a:endParaRPr lang="en-US" sz="1200" b="1" i="0" u="none" strike="noStrike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0806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Years </a:t>
                      </a:r>
                      <a:r>
                        <a:rPr lang="en-US" sz="900" u="none" strike="noStrike" dirty="0">
                          <a:effectLst/>
                        </a:rPr>
                        <a:t>since 1960</a:t>
                      </a:r>
                      <a:endParaRPr lang="en-US" sz="900" b="1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Population</a:t>
                      </a:r>
                      <a:endParaRPr lang="en-US" sz="1200" b="1" i="0" u="none" strike="noStrike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85074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9.7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1683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8.2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3567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6.5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636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5.5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2116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4.6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302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4.0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57500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7F361507-D187-4B56-800C-FBD90E2A2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836" y="1427957"/>
            <a:ext cx="4629150" cy="31623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634320" y="182520"/>
              <a:ext cx="11552040" cy="6245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4960" y="173160"/>
                <a:ext cx="11570760" cy="626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9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Linear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558" y="1579491"/>
            <a:ext cx="9884855" cy="4042662"/>
          </a:xfrm>
        </p:spPr>
        <p:txBody>
          <a:bodyPr>
            <a:noAutofit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linear function: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= </a:t>
            </a:r>
            <a:r>
              <a:rPr lang="en-US" sz="2800" i="1" dirty="0"/>
              <a:t>mx</a:t>
            </a:r>
            <a:r>
              <a:rPr lang="en-US" sz="2800" dirty="0"/>
              <a:t> + </a:t>
            </a:r>
            <a:r>
              <a:rPr lang="en-US" sz="2800" i="1" dirty="0"/>
              <a:t>b</a:t>
            </a:r>
            <a:r>
              <a:rPr lang="en-US" sz="2800" dirty="0"/>
              <a:t>, where </a:t>
            </a:r>
            <a:r>
              <a:rPr lang="en-US" sz="2800" i="1" dirty="0"/>
              <a:t>m</a:t>
            </a:r>
            <a:r>
              <a:rPr lang="en-US" sz="2800" dirty="0"/>
              <a:t> is the coefficient of </a:t>
            </a:r>
            <a:r>
              <a:rPr lang="en-US" sz="2800" i="1" dirty="0"/>
              <a:t>x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is a constant.</a:t>
            </a:r>
          </a:p>
          <a:p>
            <a:r>
              <a:rPr lang="en-US" dirty="0"/>
              <a:t>Examples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093480" y="2878920"/>
              <a:ext cx="5353560" cy="3001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84120" y="2869560"/>
                <a:ext cx="5372280" cy="302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68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Linear Functions: </a:t>
            </a:r>
            <a:r>
              <a:rPr lang="en-US" sz="4400" i="1" dirty="0"/>
              <a:t>f</a:t>
            </a:r>
            <a:r>
              <a:rPr lang="en-US" sz="4400" dirty="0"/>
              <a:t>(</a:t>
            </a:r>
            <a:r>
              <a:rPr lang="en-US" sz="4400" i="1" dirty="0"/>
              <a:t>x</a:t>
            </a:r>
            <a:r>
              <a:rPr lang="en-US" sz="4400" dirty="0"/>
              <a:t>) = </a:t>
            </a:r>
            <a:r>
              <a:rPr lang="en-US" sz="4400" dirty="0" err="1"/>
              <a:t>2</a:t>
            </a:r>
            <a:r>
              <a:rPr lang="en-US" sz="4400" i="1" dirty="0" err="1"/>
              <a:t>x</a:t>
            </a:r>
            <a:r>
              <a:rPr lang="en-US" sz="4400" dirty="0"/>
              <a:t> + 4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91209" y="381575"/>
            <a:ext cx="35300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Ordered Pairs</a:t>
            </a:r>
          </a:p>
          <a:p>
            <a:r>
              <a:rPr lang="en-US" sz="2000" b="1" i="1" dirty="0"/>
              <a:t>x</a:t>
            </a:r>
            <a:r>
              <a:rPr lang="en-US" sz="2000" b="1" dirty="0"/>
              <a:t>-intercept </a:t>
            </a:r>
            <a:r>
              <a:rPr lang="en-US" sz="2000" dirty="0"/>
              <a:t>of the graph</a:t>
            </a:r>
          </a:p>
          <a:p>
            <a:r>
              <a:rPr lang="en-US" sz="2000" b="1" dirty="0"/>
              <a:t>y-intercept</a:t>
            </a:r>
            <a:r>
              <a:rPr lang="en-US" sz="2000" dirty="0"/>
              <a:t> of the graph</a:t>
            </a:r>
          </a:p>
          <a:p>
            <a:r>
              <a:rPr lang="en-US" dirty="0"/>
              <a:t>vertical and horizontal axes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03B61B38-EF64-4D5D-9EF2-3C2A6C9BE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692709"/>
              </p:ext>
            </p:extLst>
          </p:nvPr>
        </p:nvGraphicFramePr>
        <p:xfrm>
          <a:off x="1008543" y="1441119"/>
          <a:ext cx="40416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15">
                  <a:extLst>
                    <a:ext uri="{9D8B030D-6E8A-4147-A177-3AD203B41FA5}">
                      <a16:colId xmlns:a16="http://schemas.microsoft.com/office/drawing/2014/main" val="933940807"/>
                    </a:ext>
                  </a:extLst>
                </a:gridCol>
                <a:gridCol w="2020815">
                  <a:extLst>
                    <a:ext uri="{9D8B030D-6E8A-4147-A177-3AD203B41FA5}">
                      <a16:colId xmlns:a16="http://schemas.microsoft.com/office/drawing/2014/main" val="2402084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575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01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028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126424"/>
                  </a:ext>
                </a:extLst>
              </a:tr>
            </a:tbl>
          </a:graphicData>
        </a:graphic>
      </p:graphicFrame>
      <p:pic>
        <p:nvPicPr>
          <p:cNvPr id="2050" name="Picture 2" descr="Graph">
            <a:extLst>
              <a:ext uri="{FF2B5EF4-FFF2-40B4-BE49-F238E27FC236}">
                <a16:creationId xmlns:a16="http://schemas.microsoft.com/office/drawing/2014/main" id="{06A8259B-9457-43A1-A9D6-3E37510DA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132" y="1868055"/>
            <a:ext cx="2889250" cy="288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301040" y="0"/>
              <a:ext cx="10683000" cy="6503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1680" y="-9360"/>
                <a:ext cx="10701720" cy="652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268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dirty="0"/>
              <a:t>x</a:t>
            </a:r>
            <a:r>
              <a:rPr lang="en-US" sz="4400" dirty="0"/>
              <a:t>- and </a:t>
            </a:r>
            <a:r>
              <a:rPr lang="en-US" sz="4400" i="1" dirty="0"/>
              <a:t>y</a:t>
            </a:r>
            <a:r>
              <a:rPr lang="en-US" sz="4400" dirty="0"/>
              <a:t>-intercepts of a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5747"/>
            <a:ext cx="9782116" cy="661508"/>
          </a:xfrm>
        </p:spPr>
        <p:txBody>
          <a:bodyPr>
            <a:normAutofit/>
          </a:bodyPr>
          <a:lstStyle/>
          <a:p>
            <a:r>
              <a:rPr lang="en-US" sz="2800" i="1" dirty="0"/>
              <a:t>g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= -3</a:t>
            </a:r>
            <a:r>
              <a:rPr lang="en-US" sz="2800" i="1" dirty="0"/>
              <a:t>x</a:t>
            </a:r>
            <a:r>
              <a:rPr lang="en-US" sz="2800" dirty="0"/>
              <a:t> + 2.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BE3EDEF-3B3C-405F-A526-5D6AC1977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027021"/>
              </p:ext>
            </p:extLst>
          </p:nvPr>
        </p:nvGraphicFramePr>
        <p:xfrm>
          <a:off x="3816397" y="1477819"/>
          <a:ext cx="404163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15">
                  <a:extLst>
                    <a:ext uri="{9D8B030D-6E8A-4147-A177-3AD203B41FA5}">
                      <a16:colId xmlns:a16="http://schemas.microsoft.com/office/drawing/2014/main" val="933940807"/>
                    </a:ext>
                  </a:extLst>
                </a:gridCol>
                <a:gridCol w="2020815">
                  <a:extLst>
                    <a:ext uri="{9D8B030D-6E8A-4147-A177-3AD203B41FA5}">
                      <a16:colId xmlns:a16="http://schemas.microsoft.com/office/drawing/2014/main" val="2402084378"/>
                    </a:ext>
                  </a:extLst>
                </a:gridCol>
              </a:tblGrid>
              <a:tr h="18635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575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01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028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126424"/>
                  </a:ext>
                </a:extLst>
              </a:tr>
            </a:tbl>
          </a:graphicData>
        </a:graphic>
      </p:graphicFrame>
      <p:pic>
        <p:nvPicPr>
          <p:cNvPr id="3074" name="Picture 2" descr="Graph">
            <a:extLst>
              <a:ext uri="{FF2B5EF4-FFF2-40B4-BE49-F238E27FC236}">
                <a16:creationId xmlns:a16="http://schemas.microsoft.com/office/drawing/2014/main" id="{34CC4FAA-22A9-4F41-87B3-E930CBBC6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182" y="1477819"/>
            <a:ext cx="2833832" cy="283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357120" y="286200"/>
              <a:ext cx="11829240" cy="6507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7760" y="276840"/>
                <a:ext cx="11847960" cy="652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62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Slope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19" y="1773976"/>
            <a:ext cx="9613861" cy="1692866"/>
          </a:xfrm>
        </p:spPr>
        <p:txBody>
          <a:bodyPr>
            <a:normAutofit/>
          </a:bodyPr>
          <a:lstStyle/>
          <a:p>
            <a:r>
              <a:rPr lang="en-US" sz="3200" i="1" dirty="0"/>
              <a:t>f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) = </a:t>
            </a:r>
            <a:r>
              <a:rPr lang="en-US" sz="3200" i="1" dirty="0"/>
              <a:t>mx</a:t>
            </a:r>
            <a:r>
              <a:rPr lang="en-US" sz="3200" dirty="0"/>
              <a:t> + </a:t>
            </a:r>
            <a:r>
              <a:rPr lang="en-US" sz="3200" i="1" dirty="0"/>
              <a:t>b</a:t>
            </a:r>
            <a:r>
              <a:rPr lang="en-US" sz="3200" dirty="0"/>
              <a:t>, </a:t>
            </a:r>
            <a:r>
              <a:rPr lang="en-US" sz="3200" i="1" dirty="0"/>
              <a:t>m</a:t>
            </a:r>
            <a:r>
              <a:rPr lang="en-US" sz="3200" dirty="0"/>
              <a:t>, the coefficient.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80319" y="2743614"/>
                <a:ext cx="9613861" cy="26167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/>
                  <a:t>Find the slope of the following linear functions:</a:t>
                </a:r>
              </a:p>
              <a:p>
                <a:pPr marL="457200" lvl="1" indent="0">
                  <a:buNone/>
                </a:pPr>
                <a:r>
                  <a:rPr lang="en-US" sz="2800" i="1" dirty="0"/>
                  <a:t>	y</a:t>
                </a:r>
                <a:r>
                  <a:rPr lang="en-US" sz="2800" dirty="0"/>
                  <a:t> = -</a:t>
                </a:r>
                <a:r>
                  <a:rPr lang="en-US" sz="2800" i="1" dirty="0"/>
                  <a:t>x</a:t>
                </a:r>
                <a:r>
                  <a:rPr lang="en-US" sz="2800" dirty="0"/>
                  <a:t> + 3				</a:t>
                </a:r>
                <a:r>
                  <a:rPr lang="en-US" sz="2800" i="1" dirty="0"/>
                  <a:t>f</a:t>
                </a:r>
                <a:r>
                  <a:rPr lang="en-US" sz="2800" dirty="0"/>
                  <a:t>(</a:t>
                </a:r>
                <a:r>
                  <a:rPr lang="en-US" sz="2800" i="1" dirty="0"/>
                  <a:t>x</a:t>
                </a:r>
                <a:r>
                  <a:rPr lang="en-US" sz="2800" dirty="0"/>
                  <a:t>) = </a:t>
                </a:r>
                <a:r>
                  <a:rPr lang="en-US" sz="2800"/>
                  <a:t>2</a:t>
                </a:r>
                <a:r>
                  <a:rPr lang="en-US" sz="2800" i="1"/>
                  <a:t>x</a:t>
                </a:r>
                <a:r>
                  <a:rPr lang="en-US" sz="2800" dirty="0"/>
                  <a:t> + 5</a:t>
                </a:r>
              </a:p>
              <a:p>
                <a:pPr marL="457200" lvl="1" indent="0">
                  <a:buNone/>
                </a:pPr>
                <a:endParaRPr lang="en-US" sz="2800" i="1" dirty="0"/>
              </a:p>
              <a:p>
                <a:pPr marL="457200" lvl="1" indent="0">
                  <a:buNone/>
                </a:pPr>
                <a:endParaRPr lang="en-US" sz="2800" i="1" dirty="0"/>
              </a:p>
              <a:p>
                <a:pPr marL="457200" lvl="1" indent="0">
                  <a:buNone/>
                </a:pPr>
                <a:r>
                  <a:rPr lang="en-US" sz="2800" i="1" dirty="0"/>
                  <a:t>	</a:t>
                </a:r>
                <a:r>
                  <a:rPr lang="en-US" sz="2800" dirty="0"/>
                  <a:t>y</a:t>
                </a:r>
                <a:r>
                  <a:rPr lang="en-US" sz="2800" i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2800" i="1" dirty="0"/>
                  <a:t>				g</a:t>
                </a:r>
                <a:r>
                  <a:rPr lang="en-US" sz="2800" dirty="0"/>
                  <a:t>(</a:t>
                </a:r>
                <a:r>
                  <a:rPr lang="en-US" sz="2800" i="1" dirty="0"/>
                  <a:t>x</a:t>
                </a:r>
                <a:r>
                  <a:rPr lang="en-US" sz="2800" dirty="0"/>
                  <a:t>) = 1 – 4</a:t>
                </a:r>
                <a:r>
                  <a:rPr lang="en-US" sz="2800" i="1" dirty="0"/>
                  <a:t>x</a:t>
                </a:r>
                <a:r>
                  <a:rPr lang="en-US" sz="2800" dirty="0"/>
                  <a:t> </a:t>
                </a:r>
                <a:endParaRPr lang="en-US" sz="2800" i="1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19" y="2743614"/>
                <a:ext cx="9613861" cy="2616754"/>
              </a:xfrm>
              <a:prstGeom prst="rect">
                <a:avLst/>
              </a:prstGeom>
              <a:blipFill>
                <a:blip r:embed="rId2"/>
                <a:stretch>
                  <a:fillRect l="-1458" t="-4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464840" y="3329280"/>
              <a:ext cx="9152640" cy="21675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5480" y="3319920"/>
                <a:ext cx="9171360" cy="218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35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Finding Slope?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EB9A1A9-0294-4600-B576-1CA8005649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i="1" dirty="0"/>
                  <a:t>m</a:t>
                </a: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change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change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800" dirty="0"/>
              </a:p>
              <a:p>
                <a:r>
                  <a:rPr lang="en-US" sz="2800" dirty="0"/>
                  <a:t>(-3, 3) and (1, 1)</a:t>
                </a:r>
              </a:p>
              <a:p>
                <a:r>
                  <a:rPr lang="en-US" sz="2800" dirty="0"/>
                  <a:t>(-1, 3) and (4, 3)</a:t>
                </a:r>
              </a:p>
              <a:p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EB9A1A9-0294-4600-B576-1CA8005649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553680" y="824040"/>
              <a:ext cx="11590920" cy="5887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4320" y="814680"/>
                <a:ext cx="11609640" cy="590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47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Notes about Slope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20A3E9-5439-4CA2-88DA-6326885FC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sz="2800" dirty="0"/>
              <a:t>Positive slope increases from left to right.</a:t>
            </a:r>
          </a:p>
          <a:p>
            <a:r>
              <a:rPr lang="en-US" sz="2800" dirty="0"/>
              <a:t>Negative slope decreases from left to right.</a:t>
            </a:r>
          </a:p>
        </p:txBody>
      </p:sp>
      <p:pic>
        <p:nvPicPr>
          <p:cNvPr id="6" name="Picture 2" descr="Graph">
            <a:extLst>
              <a:ext uri="{FF2B5EF4-FFF2-40B4-BE49-F238E27FC236}">
                <a16:creationId xmlns:a16="http://schemas.microsoft.com/office/drawing/2014/main" id="{532C4D6A-D488-43C9-AD75-DBC3904F7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259" y="3225800"/>
            <a:ext cx="2889250" cy="288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Graph">
            <a:extLst>
              <a:ext uri="{FF2B5EF4-FFF2-40B4-BE49-F238E27FC236}">
                <a16:creationId xmlns:a16="http://schemas.microsoft.com/office/drawing/2014/main" id="{27D3D5A0-3069-46E6-B425-7B64469B9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28" y="3281218"/>
            <a:ext cx="2833832" cy="283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819080" y="2577240"/>
              <a:ext cx="7366320" cy="36212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09720" y="2567880"/>
                <a:ext cx="7385040" cy="363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8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Two-Point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24" y="1623412"/>
            <a:ext cx="10325530" cy="936432"/>
          </a:xfrm>
        </p:spPr>
        <p:txBody>
          <a:bodyPr>
            <a:normAutofit/>
          </a:bodyPr>
          <a:lstStyle/>
          <a:p>
            <a:r>
              <a:rPr lang="en-US" sz="2800" dirty="0"/>
              <a:t>Draw the line that passes through (2, 4) and (-2, 2)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459160" y="2152080"/>
              <a:ext cx="6288480" cy="3386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49800" y="2142720"/>
                <a:ext cx="6307200" cy="340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76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Slope + Point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24" y="1623412"/>
            <a:ext cx="10325530" cy="936432"/>
          </a:xfrm>
        </p:spPr>
        <p:txBody>
          <a:bodyPr>
            <a:normAutofit/>
          </a:bodyPr>
          <a:lstStyle/>
          <a:p>
            <a:r>
              <a:rPr lang="en-US" sz="2800" dirty="0"/>
              <a:t>Draw the line that passes through (-2, 4) and has slope -3.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20120" y="731880"/>
              <a:ext cx="9063360" cy="5738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10760" y="722520"/>
                <a:ext cx="9082080" cy="575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23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66384</TotalTime>
  <Words>289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等线</vt:lpstr>
      <vt:lpstr>Arial</vt:lpstr>
      <vt:lpstr>Calibri</vt:lpstr>
      <vt:lpstr>Calibri Light</vt:lpstr>
      <vt:lpstr>Cambria Math</vt:lpstr>
      <vt:lpstr>Office Theme</vt:lpstr>
      <vt:lpstr>PowerPoint Presentation</vt:lpstr>
      <vt:lpstr>Linear Functions</vt:lpstr>
      <vt:lpstr>Linear Functions: f(x) = 2x + 4</vt:lpstr>
      <vt:lpstr>x- and y-intercepts of a Graph</vt:lpstr>
      <vt:lpstr>Slope</vt:lpstr>
      <vt:lpstr>Finding Slope?</vt:lpstr>
      <vt:lpstr>Notes about Slope</vt:lpstr>
      <vt:lpstr>Two-Point Form</vt:lpstr>
      <vt:lpstr>Slope + Point Form</vt:lpstr>
      <vt:lpstr>Applications: find the function?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Liz McInnis</dc:creator>
  <cp:lastModifiedBy>Fang, Houbin</cp:lastModifiedBy>
  <cp:revision>178</cp:revision>
  <dcterms:created xsi:type="dcterms:W3CDTF">2017-05-15T19:39:28Z</dcterms:created>
  <dcterms:modified xsi:type="dcterms:W3CDTF">2021-01-21T19:31:59Z</dcterms:modified>
</cp:coreProperties>
</file>