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60" r:id="rId3"/>
    <p:sldId id="261" r:id="rId4"/>
    <p:sldId id="263" r:id="rId5"/>
    <p:sldId id="267" r:id="rId6"/>
    <p:sldId id="268" r:id="rId7"/>
    <p:sldId id="276" r:id="rId8"/>
    <p:sldId id="272" r:id="rId9"/>
    <p:sldId id="273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2:07.8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11752 5503 0,'8'5'16,"9"0"-1,-1 4 1,26 5 0,-1 0-1,25 4 1,17-4 0,16 0-1,9-9 1,16 4 15,16-9-15,9 5-1,17 9 1,-9-9 0,0-1-1,25-4 1,0 5-1,107 0 1,-32 9 0,32-5-1,-49 5 1,8-5 0,-33 0-1,0-4 1,-16-5-1,-1 0 1,-8 0 15,9-5-15,-9-9 0,0-13-1,-8-11 1,0-8-1,-25-5 1,-8-15 0,-33 6-1,-9-14 1,-32-10 0,-9-14-1,-8-14 1,-9-18-1,-15-23 1,-1-1 15,-17-13-15,-8-15 0,-16-8-1,-17 17 1,-8 25-1,0 31 1,-8 34 0,41 92-1,-8-5 1,8-4 0,-17 5-1,-8 0 1,-16-1-1,-42 6 1,-33 4 15,-107 18-15,-8 1 0,-34 4-1,8 0 1,-15-9-1,7 5 1,-16-5 0,16-5-1,-16-4 1,8-10 0,-8-14-1,16-9 1,1-4-1,15-6 1,10-4 0,7 5 15,17 0-15,16 9-1,26 0 1,16 0-1,24 5 1,26 4 0,24 10-1,83-5 1,0 4 0,0 6-1,-8 13 1,0 19-1,8 32 1,-9 47 0,1 9-1,16 29 1,-8 13 15,0-5-15,17 1-1,-9-29 1,9 19 0,-1-18-1,17-10 1,-8-32 0,25-10-1,-50-88 1</inkml:trace>
  <inkml:trace contextRef="#ctx0" brushRef="#br0" timeOffset="4633.8324">4061 7876 0,'8'5'16,"-8"-5"-1,8 0 1,17 9 0,16-9-1,17 4 1,25-8 0,25-10-1,7 9 16,9 1-15,33-6 0,-8 6-1,8-6 1,-8 1 0,-8-5-1,-9-9 1,9-10-1,-25-4 1,-9-19 0,1-9-1,-17-9 1,-17-5 0,-16-10-1,-17 15 16,-24-1-15,-9 5 0,-24-4-1,-18-24 1,-15-4 0,-9 9-1,-33 9 1,-17-9-1,-7 28 1,-9 0 0,-9 14-1,1-5 1,0 33 0,-9-1-1,1 15 1,-9 4 15,8 15-15,-16 13-1,0 19 1,24 9 0,18 10-1,-9 18 1,24 0-1,18 4 1,16-13 0,8 28-1,16-14 1,17-1 0,9-4-1,24 1 1,34 96-1,32-31 17,33 13-17,67-33 1,16-4 0,75-51-1,24-47 1,-289-23-1</inkml:trace>
  <inkml:trace contextRef="#ctx0" brushRef="#br0" timeOffset="10967.2387">6517 6634 0,'0'0'16,"-8"4"-1,-25 29 1,-67 51 0,-7 18-1,-1 47 1,26 4 0,15 6-1,34-20 1,33-9 15,33-27-15,58-19-1,25-15 1,33-22 0,16-15-1,26-13 1,-9-24-1,0-9 1,0 5 0,-1-5-1,1 5 1,-8-14 0,25-10-1,-26-23 1,9-4-1,-16-19 17,-18-5-17,-15-5 1,-26-4 0,-24-9-1,-25 0 1,-33-10-1,-25-4 1,-42-5 0,-24 9-1,-25 5 1,-25 10 0,-41-1-1,-16 19 1,-26 9-1,-16 28 1,-16 5 15,-1 28-15,9 9 0,-1 9-1,18 9 1,-1 10-1,25 28 1,-8 19 0,24 18-1,34 28 1,132-121 0</inkml:trace>
  <inkml:trace contextRef="#ctx0" brushRef="#br0" timeOffset="12944.5575">13522 6638 0,'-33'-9'16,"25"4"15,-9 1-16,9 4 1,-1 0 0,-7 0-1,-9 9 1,-8 38 0,-8 32-1,16 18 1,17 24-1,-1 0 1,18 33 0,-1 13-1,8 10 1,-16 112 0,-8-66-1,-8 5 1,16-224 15,-9-4-15,-16-9-1,25 9 1</inkml:trace>
  <inkml:trace contextRef="#ctx0" brushRef="#br0" timeOffset="13225.8118">12885 7299 0,'41'-9'15,"-8"9"1,25 0 15,17 0-15,16 0-1,8-10 1,9-4 0,-108 14-1</inkml:trace>
  <inkml:trace contextRef="#ctx0" brushRef="#br0" timeOffset="13607.7902">13952 6880 0,'0'5'15,"0"0"1,-17 27 0,-16 47-1,8 19 1,17 0-1,8 4 1,33 19 0,17-23-1,-9-33 1,1-28 0,-42-37-1</inkml:trace>
  <inkml:trace contextRef="#ctx0" brushRef="#br0" timeOffset="13927.0135">14316 7076 0,'8'4'15,"0"-4"1,1 14 0,24 14-1,16 14 1,1 5 0,0 8-1,-1-13 1,-7-28-1,-18-9 1,-24-5 15</inkml:trace>
  <inkml:trace contextRef="#ctx0" brushRef="#br0" timeOffset="14138.4311">14597 7057 0,'-25'19'16,"0"27"-1,-16 29 1,-9 13 0,34-60-1,16-19 1,0-9-1</inkml:trace>
  <inkml:trace contextRef="#ctx0" brushRef="#br0" timeOffset="14427.8107">14812 6890 0,'41'9'16,"-32"-4"0,24 27-1,-8 33 1,-1 19 0,-7 83-1,-34 6 1,-7-1-1,7-154 1,17-18 15</inkml:trace>
  <inkml:trace contextRef="#ctx0" brushRef="#br0" timeOffset="14725.5092">15507 7113 0,'25'0'15,"-17"5"1,17-10-1,16 5 1,0 0 0,1-5 15,-1 15-15,-41-10-1</inkml:trace>
  <inkml:trace contextRef="#ctx0" brushRef="#br0" timeOffset="14972.1086">15631 7397 0,'25'4'16,"-9"-4"-1,17-4 1,42-1 0,32-14 15,9 1-31,-116 18 31</inkml:trace>
  <inkml:trace contextRef="#ctx0" brushRef="#br0" timeOffset="15287.3122">16673 6676 0,'-8'18'16,"8"-13"0,0 37-1,-9 107 17,1 79-17,-9 65 1,9-28-1,8-219 1,0-46 0</inkml:trace>
  <inkml:trace contextRef="#ctx0" brushRef="#br0" timeOffset="15886.6583">16962 6178 0,'17'0'16,"-9"5"-1,17 27 1,16 43 0,9 36-1,-1-4 1,-7 0-1,-17-37 1,-1-14 0,1-28-1,0-33 1,8-32 0,-33 37-1,83-158 16,-58 79-15,-9 32 0,-16 14-1,-8 24 1,-83 23 0,-66 98-1,-33 74 1,190-186-1</inkml:trace>
  <inkml:trace contextRef="#ctx0" brushRef="#br0" timeOffset="19476.6805">17814 7118 0,'0'0'16,"0"0"-1,0 0 1,0 0 0,25-5-1,33 0 1,41 5 15,-8-4-15,0 4-1,-17 4 1,-7-4 0,-67 0-1</inkml:trace>
  <inkml:trace contextRef="#ctx0" brushRef="#br0" timeOffset="19824.6669">17880 7350 0,'0'-4'15,"0"4"1,9 0 0,32 9-1,42 0 1,8-4-1,16-10 1,9-4 0,8-14-1,-124 23 1</inkml:trace>
  <inkml:trace contextRef="#ctx0" brushRef="#br0" timeOffset="20126.0285">19104 6476 0,'0'4'15,"0"-4"1,0 33 0,9 111-1,-9 140 1,-9 181 0,-16 47-1,25-512 1</inkml:trace>
  <inkml:trace contextRef="#ctx0" brushRef="#br0" timeOffset="24527.9399">9519 7350 0,'8'5'16,"1"-1"-1,24 1 1,33-5-1,41-5 1,100 15 0,8-6-1,50 1 1,-17-5 0,25 0 15,0 0-16,-9-5 1,-16 10 0,-16 0-1,-33 4 1,-42 0 0,-42-4-1,-115-5 1,0 0-1,0 0 1</inkml:trace>
  <inkml:trace contextRef="#ctx0" brushRef="#br0" timeOffset="24944.3288">12265 6936 0,'25'5'16,"-25"-1"-1,24 1 1,9 18-1,34 10 1,15 9 0,-7 9-1,-17 0 1,-17-4 0,-24-15-1,-34 29 16,-57 69-15,-108 23 0,-91 24-1,273-177 1</inkml:trace>
  <inkml:trace contextRef="#ctx0" brushRef="#br0" timeOffset="36780.0005">3655 9113 0,'0'0'15,"0"0"1,0 0 0,0 0-1,9 0 1,24 0 0,16 0-1,42 5 1,42 0-1,24 4 1,116-9 0,-25 19-1,50-15 1,-25 5 0,16 5 15,-16 0-16,8-9 1,0-10 0,17 1-1,-9-6 1,26 10 0,-1 0-1,25 14 1,8 0-1,-7 10 1,-1 4 0,0 4-1,-9-4 1,1 5 0,-8-15-1,-9-13 16,-16-5-15,-9-14 0,-16-5-1,-8-9 1,-25-4 0,-42-10-1,-16 19 1,-41-1-1,-141 24 1</inkml:trace>
  <inkml:trace contextRef="#ctx0" brushRef="#br0" timeOffset="40566.0214">15755 4289 0,'8'-9'16,"-8"9"0,0 0-1,-8 0 1,0 0 0,-9 32 15,-8 20-31,0 36 31,9 33-15,16 5-1,16 8 1,17-8 0,-8-24-1,33-9 1,0-23-1,8-19 1,9-27 0,-17-24-1,24-28 1,9-28 0,-8-28-1,-25-9 1,-9-19 15,-7-27-15,-26 18-1,-16 19 1,-8-29 0,-25 20-1,-8-1 1,-9 33-1,-8 0 1,-16 18 0,-1 15-1,-7 18 1,7 28 0,-24 28-1,-67 46 1,34 75-1,0 14 17,49 46-17,83-209 1</inkml:trace>
  <inkml:trace contextRef="#ctx0" brushRef="#br0" timeOffset="41118.1524">16119 5066 0,'-9'14'16,"9"-5"-1,0 38 1,-8 106 0,-8 33-1,-9 66 1,8-20-1,1 1 1,7-47 0,18-181 15,-9 9-15,16 4-1,-16-18 1</inkml:trace>
  <inkml:trace contextRef="#ctx0" brushRef="#br0" timeOffset="41500.6179">15821 5889 0,'0'5'0,"0"4"15,0 15 17,8 13-17,9 28 1,8 5-1,16 9 1,9 0 0,-9-37-1,42-10 1,41-115 0,33-145-1,-157 228 1</inkml:trace>
  <inkml:trace contextRef="#ctx0" brushRef="#br0" timeOffset="45706.3863">6269 10523 0,'-25'-19'15,"17"15"1,-1-6-1,-15-8 1,-9-1 0,8 10-1,-8 13 1,8 24 0,-8 47 15,25 22-16,-1 108 1,26 14 0,-1 37-1,17-24 1,-8-4 0,-8-42-1,-17-23 1,-17-42-1,-41-37 1,-16-61 0,-42-74-1,116 51 1</inkml:trace>
  <inkml:trace contextRef="#ctx0" brushRef="#br0" timeOffset="45937.7646">5872 11249 0,'99'18'15,"-49"-18"1,99 0-1,-34-9 1,43-19 0,-158 28-1</inkml:trace>
  <inkml:trace contextRef="#ctx0" brushRef="#br0" timeOffset="46236.1502">6798 10923 0,'8'98'16,"-8"-47"-1,17 88 1,8-32 0,16 14-1,17-46 1,41-52 0,-99-23-1</inkml:trace>
  <inkml:trace contextRef="#ctx0" brushRef="#br0" timeOffset="46485.3484">7261 10988 0,'42'42'16,"-9"-5"-1,41 38 1,1-6 0,16 10-1,-75-74 1,-8-10 0,-8 5-1</inkml:trace>
  <inkml:trace contextRef="#ctx0" brushRef="#br0" timeOffset="46698.3675">7493 10844 0,'-50'84'16,"9"9"-1,-50 111 1,16-32-1,59-125 1,8-28 0,8-19-1,0 0 1</inkml:trace>
  <inkml:trace contextRef="#ctx0" brushRef="#br0" timeOffset="46964.3584">7733 10523 0,'24'5'16,"-7"8"0,66 53-1,-17 50 1,0 37-1,-33 33 1,-58 33 0,-33-28-1,-41-24 1,99-167 0</inkml:trace>
  <inkml:trace contextRef="#ctx0" brushRef="#br0" timeOffset="47279.6793">8386 10895 0,'58'9'15,"-42"-9"1,9 5 0,8 0-1,9-15 1,16-8-1,-58 18 1</inkml:trace>
  <inkml:trace contextRef="#ctx0" brushRef="#br0" timeOffset="47532.5071">8460 11239 0,'67'28'16,"-34"-23"-1,33-10 1,41-9-1,-107 14 1</inkml:trace>
  <inkml:trace contextRef="#ctx0" brushRef="#br0" timeOffset="48028.9251">9660 9983 0,'0'10'16,"0"8"-1,8 47 1,0 56 0,-8-14-1,-8-14 1,16-23-1,-8-70 1</inkml:trace>
  <inkml:trace contextRef="#ctx0" brushRef="#br0" timeOffset="48329.7512">9370 10821 0,'0'0'15,"8"0"1,1 4 0,32-8-1,34-1 1,15-4-1,10-1 1,-18 10 0,-24 0-1,-58 0 1</inkml:trace>
  <inkml:trace contextRef="#ctx0" brushRef="#br0" timeOffset="48858.159">9676 11104 0,'42'-4'16,"-34"4"-1,17 0 1,-1 0 0,10 14-1,-10 14 1,-15 9 0,-18 19-1,-15 18 16,-18 5-15,9-23 0,8-19-1,0-9 1,17-14 0,0 0-1,8-9 1,16-1-1,9-4 1,41-4 0,9-6-1,-9-18 1,0-9 0,-66 37-1</inkml:trace>
  <inkml:trace contextRef="#ctx0" brushRef="#br0" timeOffset="49228.7124">9031 10583 0,'0'10'16,"0"13"0,0 51-1,0 122 1,25 36 15,16 6-15,42-52-1,49-103 1,9-101 0,-141 18-1</inkml:trace>
  <inkml:trace contextRef="#ctx0" brushRef="#br0" timeOffset="49526.2593">10280 10495 0,'8'-5'15,"-8"10"1,17 18 0,-1 52-1,1 92 1,-25 19-1,8-186 1</inkml:trace>
  <inkml:trace contextRef="#ctx0" brushRef="#br0" timeOffset="49924.8098">10445 9853 0,'25'5'16,"-17"4"0,34 10-1,16 32 1,8 18 0,-8 15-1,-9-14 1,-24-23-1,-17-10 1,-8-37 15</inkml:trace>
  <inkml:trace contextRef="#ctx0" brushRef="#br0" timeOffset="50125.344">10793 9788 0,'-42'70'15,"-32"69"1,-17 52 0,-8 9-1,99-200 1</inkml:trace>
  <inkml:trace contextRef="#ctx0" brushRef="#br0" timeOffset="50722.0592">10164 10327 0,'0'0'15,"0"0"1,0 0 0,0 0-1,0 0 17,0 5-17,8 9 1,9 9-1,-1 15 1,9 22 0,0 1-1,0-1 1,0 10 0,0 4-1,-9 15 1,-16-6-1,8 10 1,-16 0 0,0-14-1,0-27 1,8-52 15</inkml:trace>
  <inkml:trace contextRef="#ctx0" brushRef="#br0" timeOffset="53979.7564">14688 9867 0,'-8'-9'16,"-1"9"-1,-7-5 1,-34 10 0,-16 9-1,-17 37 1,-41 79-1,42 10 1,15 55 0,67 10-1,58 18 1,33 0 15,9-4-15,-9 0-1,-42-19 1,-41-14 0,-49-42-1,-58-70 1,-33-116 0,132 42-1</inkml:trace>
  <inkml:trace contextRef="#ctx0" brushRef="#br0" timeOffset="54213.1954">13869 10816 0,'66'5'16,"-8"-5"-1,75 0 1,32 0 0,25-10-1,9-8 1,-199 18 0</inkml:trace>
  <inkml:trace contextRef="#ctx0" brushRef="#br0" timeOffset="54479.7909">15267 10211 0,'0'61'15,"-8"8"1,8 71 0,8 14-1,25 13 1,8-37 0,-41-130-1</inkml:trace>
  <inkml:trace contextRef="#ctx0" brushRef="#br0" timeOffset="54729.2412">15664 10425 0,'41'33'0,"1"18"31,49 33-15,8 4 0,8-4-1,-98-80 1,-1-4 0,-8 0-1</inkml:trace>
  <inkml:trace contextRef="#ctx0" brushRef="#br0" timeOffset="54927.2206">15937 10230 0,'-25'23'16,"-16"10"0,-50 125 15,-17 28-31,9-5 31,99-157-15,0-24-1</inkml:trace>
  <inkml:trace contextRef="#ctx0" brushRef="#br0" timeOffset="55178.6724">16276 10025 0,'49'33'16,"1"18"0,41 74-1,-25 62 1,-49 59 15,-83 29-15,66-275-1</inkml:trace>
  <inkml:trace contextRef="#ctx0" brushRef="#br0" timeOffset="55609.1567">17177 10295 0,'25'9'15,"0"-4"1,25 0 0,16-10-1,8 0 1,-8 5 0,-66 0-1</inkml:trace>
  <inkml:trace contextRef="#ctx0" brushRef="#br0" timeOffset="55809.0047">17202 10690 0,'108'-23'16,"-42"4"0,-66 19-1</inkml:trace>
  <inkml:trace contextRef="#ctx0" brushRef="#br0" timeOffset="56372.5437">18401 9718 0,'17'-5'16,"-9"10"0,9 4-1,7 19 1,-24 19 0,-16 32-1,-25 14 1,16-23-1,8-24 1,9-23 0,16 1-1,17 4 17,33 18-17,8 5 1,0 14-1,-24 15 1,-9 73 0,-66 1-1,-42 8 1,34-134 0,8-28-1,33 0 1</inkml:trace>
  <inkml:trace contextRef="#ctx0" brushRef="#br0" timeOffset="56709.2059">18856 9276 0,'0'0'15,"0"0"1,25 23 0,16 29-1,59 59 1,-1 5-1,0 10 1,-16-24 0,-34-60-1,-49-42 1</inkml:trace>
  <inkml:trace contextRef="#ctx0" brushRef="#br0" timeOffset="56889.7112">19294 9332 0,'0'-5'15,"-16"15"1,-116 92 0,-34 84-1,-24 42 1,190-228-1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3:30.5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5351 5178 0,'-25'-19'15,"17"14"1,-9-4 0,1 4-1,-1 10 1,-16 4 0,-8 24-1,-1 23 1,18 18-1,7 15 1,25 4 15,1 42-15,15 18 0,1 10-1,-17-24 1,-8 10-1,-24-4 1,-18-29 0,1-32-1,0-29 1,-9-31 0,50-24-1</inkml:trace>
  <inkml:trace contextRef="#ctx0" brushRef="#br0" timeOffset="266.7949">4764 5922 0,'33'-9'15,"-25"9"1,50 0 0,16 0-1,26-14 1,-9-10 0,24-17-1,-115 41 1</inkml:trace>
  <inkml:trace contextRef="#ctx0" brushRef="#br0" timeOffset="532.2927">5706 5508 0,'-24'65'16,"15"-9"-1,-15 83 1,-1-8 0,16 13-1,18-125 1,-9-19-1</inkml:trace>
  <inkml:trace contextRef="#ctx0" brushRef="#br0" timeOffset="830.8965">5888 5666 0,'0'-4'15,"0"4"1,9 4 0,7 15-1,9 13 1,16 29 0,1 9-1,7-5 1,-16-19-1,-16-23 1,-9-23 0,-8 0-1</inkml:trace>
  <inkml:trace contextRef="#ctx0" brushRef="#br0" timeOffset="1032.4874">6137 5694 0,'-9'9'16,"9"1"-1,-41 73 1,-17 6 0,-8 32-1,49-107 1,17-14-1</inkml:trace>
  <inkml:trace contextRef="#ctx0" brushRef="#br0" timeOffset="1298.3423">6376 5429 0,'58'19'16,"-33"8"0,49 43-1,-32 47 1,-1 59 0,-66 24-1,-16 10 1,-33-38-1,74-172 1</inkml:trace>
  <inkml:trace contextRef="#ctx0" brushRef="#br0" timeOffset="1661.7566">6964 5713 0,'49'-5'16,"-32"0"-1,16 5 1,0 0 0,0-4-1,-17 4 16,-16 0-15</inkml:trace>
  <inkml:trace contextRef="#ctx0" brushRef="#br0" timeOffset="1877.8471">6889 6052 0,'66'-4'16,"-16"-15"-1,57 5 1,1-19 0,-108 33-1</inkml:trace>
  <inkml:trace contextRef="#ctx0" brushRef="#br0" timeOffset="2495.7479">7733 5364 0,'33'-5'15,"-25"0"1,17 5 0,16 10-1,25 8 16,-16 24-15,-9 23 0,-24 5-1,-17 98 1,-50-24 0,-16 19-1,-33-42 1,0-5-1,74-121 1,8 15 0,1-10-1,16 0 1,0 0 0,16-10-1,42 1 1,25 4 15,16-9-15,-24 0-1,-9-9 1,-8-14 0,-58 37-1</inkml:trace>
  <inkml:trace contextRef="#ctx0" brushRef="#br0" timeOffset="2809.2343">8212 4815 0,'42'18'15,"-26"1"1,17 28 0,17 22-1,8 1 1,-17-5-1,-16-23 1,-25-42 0</inkml:trace>
  <inkml:trace contextRef="#ctx0" brushRef="#br0" timeOffset="2974.9991">8576 4815 0,'-8'9'0,"-33"56"16,-50 103 15,-33 50-15,124-218 0</inkml:trace>
  <inkml:trace contextRef="#ctx0" brushRef="#br0" timeOffset="5818.5501">10363 5662 0,'0'-5'15,"0"5"1,8-9 0,25-19-1,25-14 1,25-5-1,-9 24 1,-16 18 0,8 19-1,0 37 1,-8 24 0,-8-1-1,-17-9 1,-8-9-1,-9-32 1,-16-24 15</inkml:trace>
  <inkml:trace contextRef="#ctx0" brushRef="#br0" timeOffset="6033.2313">11099 5373 0,'-33'23'16,"-17"47"-1,-49 51 1,-17 42 0,8-10-1,26-13 1,82-140-1</inkml:trace>
  <inkml:trace contextRef="#ctx0" brushRef="#br0" timeOffset="6286.477">11545 5620 0,'58'0'15,"-33"0"1,0 4 0,16 1-1,0 4 1,-41-9-1</inkml:trace>
  <inkml:trace contextRef="#ctx0" brushRef="#br0" timeOffset="6548.8883">11578 5885 0,'9'9'15,"-9"-9"1,16 5 0,26-5-1,40-10 1,1-13-1,-83 23 1</inkml:trace>
  <inkml:trace contextRef="#ctx0" brushRef="#br0" timeOffset="7044.011">12248 5289 0,'58'0'16,"-41"5"0,7 0-1,10 4 1,-10 5-1,-7 23 1,-25 28 0,-25 14-1,8-18 1,16-15 15,9-18-15,17 14-1,24 0 1,17 4 0,-8 10-1,-25 0 1,0 74 0,-59 15-1,-15-10 1,32-122-1,17-13 1</inkml:trace>
  <inkml:trace contextRef="#ctx0" brushRef="#br0" timeOffset="7795.4856">15060 5020 0,'-16'-28'15,"-1"23"1,-8-14 0,-8 1-1,-8 8 1,-1 10-1,1 19 1,0 23 0,16 9-1,17 33 1,16 116 0,17 19-1,8 46 16,0-23-15,-17 23 0,-16-51-1,-24-14 1,-9-79 0,-25-75-1,0-92 1,-17-112-1,75 158 1</inkml:trace>
  <inkml:trace contextRef="#ctx0" brushRef="#br0" timeOffset="8012.2392">14465 5848 0,'58'-10'16,"8"-4"0,58-4-1,0-6 1,33-3 0,-8-11-1,-149 38 1</inkml:trace>
  <inkml:trace contextRef="#ctx0" brushRef="#br0" timeOffset="8275.8182">15639 5289 0,'-8'0'16,"8"10"15,-17 36-15,-8 43-1,9 18 1,24-5 0,25-18-1,17-43 1,-50-41-1</inkml:trace>
  <inkml:trace contextRef="#ctx0" brushRef="#br0" timeOffset="8758.7023">16011 5359 0,'42'-9'15,"-34"9"1,17 4 0,-9 1-1,-8 0 1,1 18-1,-26 5 1,9 5 0,0-10-1,-1-5 1,18 1 0,15 0-1,1 4 1,0-5-1,-8 6 1,-26 4 15,-24 37-15,0-19 0,8-22-1,25-24 1</inkml:trace>
  <inkml:trace contextRef="#ctx0" brushRef="#br0" timeOffset="9025.9569">16433 5145 0,'50'23'16,"-17"5"-1,33 42 17,-25 32-17,-8 52 1,-58 46 0,-8-23-1,-25-19 1,58-158-1</inkml:trace>
  <inkml:trace contextRef="#ctx0" brushRef="#br0" timeOffset="9325.8508">17177 5438 0,'50'5'16,"-25"0"-1,8-1 1,-8-4-1,-1 0 1,1 0 0,-25 0-1</inkml:trace>
  <inkml:trace contextRef="#ctx0" brushRef="#br0" timeOffset="9508.1206">17202 5657 0,'50'18'16,"-25"-18"0,41-13-1,-66 13 1</inkml:trace>
  <inkml:trace contextRef="#ctx0" brushRef="#br0" timeOffset="10039.4113">18054 5131 0,'33'5'15,"-16"-1"17,24 6-17,9 4 1,16 9-1,-17 5 1,-16 23 0,0 51-1,-57 33 1,-59 19 0,-25-19-1,-7-19 1,106-111-1,1 9 1,8-5 0,25 14-1,41 0 1,9-13 15,24-20-15,41-13-1,-140 23 1</inkml:trace>
  <inkml:trace contextRef="#ctx0" brushRef="#br0" timeOffset="10689.5811">18649 4247 0,'9'0'15,"-9"0"1,16 10-1,1-1 1,8 5 0,-9 4-1,-8 6 1,-8 13 0,-16 9 15,-1-18-16,17-14 1,0 5 0,0-5-1,17 4 1,16 6 0,-8-1-1,-9-4 1,-7 18-1,-59 61 1,50-98 0</inkml:trace>
  <inkml:trace contextRef="#ctx0" brushRef="#br0" timeOffset="13080.056">19394 5382 0,'0'-4'16,"0"4"-1,0 0 1,0 0 0,0 4-1,25-4 1,16 5 0,25-5-1,17 5 1,-1-5-1,-7 0 1,-17 4 0,-58-4-1</inkml:trace>
  <inkml:trace contextRef="#ctx0" brushRef="#br0" timeOffset="13383.2714">19419 5708 0,'41'5'15,"-25"-5"1,34 0 0,33-5-1,16 5 1,9-5 0,-108 5-1</inkml:trace>
  <inkml:trace contextRef="#ctx0" brushRef="#br0" timeOffset="14227.9413">21064 4987 0,'-16'-5'15,"8"5"1,-9 10 0,-16 13-1,0 9 16,8 1-15,17 9 0,16 9-1,25 28 1,25 19 0,8-5-1,-25-14 1,-7 19-1,-34-10 1,-34 93 0,-32-55-1,-25 14 1,58-140 0,8 0-1,1-5 16,-1-9-15,17-14 0,8-28-1,24-37 1,43-79 0,24-5-1,8-4 1,8 18-1,-16 24 1,-33 27 0,-17 14-1,-16 14 1,-33 84 0,0-9-1,-1 4 1,-7-4 15,-17 9-15,-75 23-1,-16 33 1,124-56 0</inkml:trace>
  <inkml:trace contextRef="#ctx0" brushRef="#br0" timeOffset="16884.6796">5442 7811 0,'-33'-19'16,"24"14"-1,1 1 1,-17 4 0,1 4-1,-18 29 1,-7 32-1,16 28 1,16 0 0,0 117-1,26-24 1,16 56 0,-9-38-1,1 20 16,-9-43-15,-25-23 0,1-51-1,-1-116 1,-8-14 0,1-19-1,24 42 1</inkml:trace>
  <inkml:trace contextRef="#ctx0" brushRef="#br0" timeOffset="17285.5268">4913 8574 0,'0'-10'16,"8"15"-1,0-5 1,17 14 0,33 0-1,8-5 1,17-4 0,16-10-1,-8-4 1,-91 9 15</inkml:trace>
  <inkml:trace contextRef="#ctx0" brushRef="#br0" timeOffset="17835.8711">6087 7927 0,'-8'0'16,"-1"14"-1,-7 42 1,-42 93 0,0 37-1,0 37 1,25-14 0,25-13-1,41-47 1,41-66-1,17-64 17,17-66-17,-108 47 1</inkml:trace>
  <inkml:trace contextRef="#ctx0" brushRef="#br0" timeOffset="18101.1195">6426 8443 0,'17'5'16,"-1"0"-1,1-5 1,16-5-1,25-4 1,-1-1 15,1-4-15,-58 14 0</inkml:trace>
  <inkml:trace contextRef="#ctx0" brushRef="#br0" timeOffset="18566.8688">6964 8113 0,'33'5'16,"-25"-5"-1,17 4 1,8 6-1,8 13 1,-24 5 0,-9 14 15,-16 74-15,-42 10-1,-16 9 1,0-19-1,57-111 1,9-5 0,0 4-1,0-4 1,9-4 0,32-6-1,34-27 1,-1-19-1,-8 5 1,-66 51 0</inkml:trace>
  <inkml:trace contextRef="#ctx0" brushRef="#br0" timeOffset="18850.5743">7468 7843 0,'17'19'15,"-1"-5"1,17 32 0,9 47-1,-9 33 1,0 88-1,-50 19 1,-49 36 0,-17-45-1,83-224 17</inkml:trace>
  <inkml:trace contextRef="#ctx0" brushRef="#br0" timeOffset="19960.8069">8097 8243 0,'0'0'15,"0"0"1,16 5 0,17-5-1,33-5 1,25-13 15,-16 13-15,-17 0-1,-58 5 1</inkml:trace>
  <inkml:trace contextRef="#ctx0" brushRef="#br0" timeOffset="20194.7147">8154 8727 0,'50'9'15,"8"-22"1,49-1 15,9-14-15,-116 28-1</inkml:trace>
  <inkml:trace contextRef="#ctx0" brushRef="#br0" timeOffset="20742.2465">8948 7867 0,'42'-10'15,"-17"6"1,24-1-1,17 5 17,9 14-17,7 23 1,-24 24 0,-41 13-1,-1 84 1,-73 33-1,-26 4 1,-49-13 0,-1-29-1,-7-27 1,131-131 0,9 5-1,0 0 1,33-4-1,42-10 1,107-28 15,-9-9-15,18-15 0,-191 66-1</inkml:trace>
  <inkml:trace contextRef="#ctx0" brushRef="#br0" timeOffset="21074.226">9469 7397 0,'25'4'15,"-8"-4"1,8 0-1,32-4 1,1-10 0,-58 14-1</inkml:trace>
  <inkml:trace contextRef="#ctx0" brushRef="#br0" timeOffset="21641.3744">10197 6983 0,'-8'-5'16,"8"5"0,0 0-1,8 0 1,0 5 0,17-1-1,-8 10 1,8 5-1,-9 9 1,-8 4 0,-24 24-1,-25 9 17,-9-4-17,0-1 1,17-23-1,8-9 1,17-14 0,8 0-1,25 0 1,41 0 0,100-18-1,-166 4 1</inkml:trace>
  <inkml:trace contextRef="#ctx0" brushRef="#br0" timeOffset="27672.6458">10462 8225 0,'0'-5'0,"0"5"32,0 0-17,8 0 1,9 5-1,24-5 1,25 0 0,9-5-1,-1 5 1,0-5 0,1 1-1,-25 8 1,-1 1-1,-49-5 1</inkml:trace>
  <inkml:trace contextRef="#ctx0" brushRef="#br0" timeOffset="28107.6917">10511 8453 0,'-8'-5'16,"8"5"15,8 0-15,1 0-1,24 14 1,16 5 0,42-5-1,100-10 1,-191-4 0</inkml:trace>
  <inkml:trace contextRef="#ctx0" brushRef="#br0" timeOffset="32991.6534">12041 7104 0,'-8'4'16,"8"-4"-1,0 0 1,0 0 0,0 14-1,-8 42 1,0 37-1,-1 28 17,1 14-32,8-9 31,0-15-15,0-111-1</inkml:trace>
  <inkml:trace contextRef="#ctx0" brushRef="#br0" timeOffset="33426.7474">11545 8234 0,'17'0'15,"-9"0"1,9 0-1,24-5 1,42-9 0,-1 10-1,18-15 1,15 1 0,1-1-1,-17 5 1,-32 0-1,-67 14 1</inkml:trace>
  <inkml:trace contextRef="#ctx0" brushRef="#br0" timeOffset="34391.4538">11711 8341 0,'0'-5'15,"0"5"1,8 5-1,0 0 1,9-1 0,24 6-1,0-6 1,9 1 0,0 9-1,8 9 1,-17-9-1,0 9 1,-16 1 0,-17 8-1,-16 29 1,-8 18 15,-26 14-15,-24-5-1,-8-13 1,-1-15 0,9-13-1,0-5 1,33-15 0,8-8-1,8-10 1,1 1-1,16-6 1,-8 1 0,8 4-1,8-4 1,17 4 0,24 5 15,26-9-16,7-5 1,9-9 0,17-10-1,-25 5 1,-9 0 0,1-14-1,-75 28 1</inkml:trace>
  <inkml:trace contextRef="#ctx0" brushRef="#br0" timeOffset="34969.0449">11372 7834 0,'-9'5'15,"1"4"1,-8 19 0,-1 37-1,0 9 1,17 24-1,17 9 1,33 98 0,32-47-1,-82-158 1</inkml:trace>
  <inkml:trace contextRef="#ctx0" brushRef="#br0" timeOffset="35401.3581">12720 7541 0,'24'28'15,"-15"-10"17,24 24-17,-8 37 1,-1 42 0,-40 121-1,-83 75 1,99-317-1</inkml:trace>
  <inkml:trace contextRef="#ctx0" brushRef="#br0" timeOffset="40005.8708">12802 6997 0,'-8'-5'16,"8"5"-1,0 0 1,0 0 0,0 0-1,0 0 1,0 0 0,0 0-1,0 0 1,8-9-1,1-1 1,7-8 0,9 4-1,0 0 17,0 5-17,-1-1 1,-7 10-1,-1 0 1,1 10 0,0-6-1,-17 10 1,8 9 0,-16 15-1,-9 13 1,-8 0-1,9-5 1,-9-13 0,17-14-1,-1-5 17,1 0-17,0-10 1,8 6-1,-8-6 1,8 1 0,0-1-1,0-4 1,0 5 0,0-5-1,16 0 1,9 5-1,8-5 1,8 0 0,9-5-1,-9 0 1,9 1 0,-50 4 15</inkml:trace>
  <inkml:trace contextRef="#ctx0" brushRef="#br0" timeOffset="45937.6968">13414 7918 0,'0'-5'16,"0"5"-1,0 0 1,17 0 0,16-5-1,25-4 1,16 0 0,17-5-1,-8 9 1,-17 5-1,-8 0 1,-58 0 0</inkml:trace>
  <inkml:trace contextRef="#ctx0" brushRef="#br0" timeOffset="46305.3164">13315 8392 0,'8'14'15,"-8"-14"1,9 0 0,49 5 15,33-10-16,41-9 1,-132 14 0</inkml:trace>
  <inkml:trace contextRef="#ctx0" brushRef="#br0" timeOffset="48000.4426">15275 7034 0,'8'9'15,"-8"-9"1,-8 28-1,-8 51 1,-34 98 0,9 46-1,-17 42 1,8-4 0,50-261-1</inkml:trace>
  <inkml:trace contextRef="#ctx0" brushRef="#br0" timeOffset="48884.3972">14580 8262 0,'0'0'16,"0"0"-1,0 0 1,9 0 0,16-5-1,32-4 1,51-14 0,33 13-1,16-8 1,-8 13-1,8 10 1,-25-5 0,-25-5-1,-32 5 1,-17 5 15,-58-5-15</inkml:trace>
  <inkml:trace contextRef="#ctx0" brushRef="#br0" timeOffset="50277.1823">15168 8402 0,'-17'27'0,"9"-8"31,-25 28-15,-17 32-1,-16 0 1,8-9 0,8-15-1,1 1 1,24-23-1,8-10 1,9-9 0,8-5-1,17 1 1,16-1 0,16-4-1,26-5 1,16 0 15,0-5-15,-8 0-1,-1-4 1,-16 4 0,-16-4-1,0-10 1,-50 19-1</inkml:trace>
  <inkml:trace contextRef="#ctx0" brushRef="#br0" timeOffset="50609.372">15292 8555 0,'16'19'15,"-16"-10"1,0 28-1,8 107 1,1 66 0,-1 78-1,0 33 1,-8-321 0</inkml:trace>
  <inkml:trace contextRef="#ctx0" brushRef="#br0" timeOffset="55444.1409">5607 10802 0,'-8'9'16,"8"-9"-1,0 0 1,-25-9 0,-24-10 15,-9 5-16,-9 5 1,-7 14 0,-17 32-1,-41 89 1,41 27 0,33 66-1,66 13 1,34 20-1,32-15 1,9-5 0,8-13-1,0-14 1,-17-10 0,-33-13 15,-49-15-16,-66-32 1,-50-47 0,124-88-1</inkml:trace>
  <inkml:trace contextRef="#ctx0" brushRef="#br0" timeOffset="55778.1899">4764 12128 0,'49'4'16,"-24"-4"0,58 0-1,41-9 1,25-14 0,-9-10-1,-24-9 1,-116 42-1</inkml:trace>
  <inkml:trace contextRef="#ctx0" brushRef="#br0" timeOffset="56064.5746">6037 11365 0,'-16'98'15,"7"-1"1,-15 89 0,32-23-1,8 14 1,42-56-1,42-47 1,-100-74 0</inkml:trace>
  <inkml:trace contextRef="#ctx0" brushRef="#br0" timeOffset="56791.8119">6575 11746 0,'0'-4'16,"0"4"-1,0 0 17,33 0-32,33-14 31,9 0-15,-1-5-1,0 5 1,-7-4-1,-67 18 1</inkml:trace>
  <inkml:trace contextRef="#ctx0" brushRef="#br0" timeOffset="57306.5089">7154 11304 0,'41'-4'0,"-24"4"31,-1 4-15,9 6-1,0 8 1,-9 24-1,-16 5 1,-8 27 0,-17-9-1,17-18 1,0-19 0,8-14-1,0 0 1,16-5-1,9 10 1,16-10 0,-16 9 15,0 20-15,-17 13-1,-16 23 1,-17 1-1,0-24 1,25-51 0</inkml:trace>
  <inkml:trace contextRef="#ctx0" brushRef="#br0" timeOffset="57624.2675">7782 11035 0,'42'51'15,"-1"5"1,33 78-1,-7 29 1,-18 65 0,-49 28-1,-33 14 1,-41-42 0,74-228-1</inkml:trace>
  <inkml:trace contextRef="#ctx0" brushRef="#br0" timeOffset="58088.2385">8436 11523 0,'24'5'15,"-15"-5"1,24 0 0,25-5 15,16 0-16,-16 1 1,-8 8 0,-17 6-1,-33-10 1</inkml:trace>
  <inkml:trace contextRef="#ctx0" brushRef="#br0" timeOffset="58305.4469">8585 12012 0,'57'4'16,"10"-22"-1,73 8 1,-140 10 0</inkml:trace>
  <inkml:trace contextRef="#ctx0" brushRef="#br0" timeOffset="59102.9019">9825 11049 0,'25'-14'15,"-17"14"1,25 0-1,33 4 1,17 6 0,-8 3-1,-1 15 1,-24 5 0,-9 18-1,-25 10 1,-16 4 15,-41 23-15,-25 10-1,-17 0 1,-8-1 0,-8-13-1,8-5 1,25-14-1,8-9 1,25-14 0,16-14-1,9-5 1,33 14 0,25 0-1,41-4 1,24-10 15,-7-18-15,-1-19-1,9-19 1,-116 33 0</inkml:trace>
  <inkml:trace contextRef="#ctx0" brushRef="#br0" timeOffset="59452.0342">10445 10541 0,'50'10'15,"-25"-6"1,16 1-1,9 4 1,-9-13 0,-41 4-1</inkml:trace>
  <inkml:trace contextRef="#ctx0" brushRef="#br0" timeOffset="59901.8285">11016 10090 0,'8'5'16,"1"-5"0,7 5-1,9-1 1,0 1-1,-1 4 1,-15 10 0,-1 4-1,-8 0 1,-8 5 0,16-9-1,0 4 1,17 10-1,8 4 1,0-14 0,0 14 15,-24 19-15,-42 93-1,-58-5 1,91-144-1</inkml:trace>
  <inkml:trace contextRef="#ctx0" brushRef="#br0" timeOffset="60569.8433">11942 11537 0,'42'0'15,"-18"0"1,43-5 0,15 1-1,1-1 1,-17 5-1,0 5 1,-66-5 0</inkml:trace>
  <inkml:trace contextRef="#ctx0" brushRef="#br0" timeOffset="60848.3573">11975 11844 0,'58'9'16,"17"-4"0,98-19 15,-173 14-31</inkml:trace>
  <inkml:trace contextRef="#ctx0" brushRef="#br0" timeOffset="61612.153">13613 10220 0,'8'14'16,"-8"-9"0,0 32-1,0 121 1,0 33-1,8 88 1,1 0 0,-1-4-1,0-66 1,-8-209 0</inkml:trace>
  <inkml:trace contextRef="#ctx0" brushRef="#br0" timeOffset="61960.3897">13265 11518 0,'25'0'16,"0"0"-1,25 0 1,41-4 0,16-1-1,26-14 16,-18 6-15,-15-6 0,-43 10-1,-57 9 1</inkml:trace>
  <inkml:trace contextRef="#ctx0" brushRef="#br0" timeOffset="63093.1777">13398 11695 0,'-8'0'15,"8"0"1,8-4 0,0-1-1,9-4 1,16-10 0,0 5-1,0 0 1,0 5-1,0 4 1,8 5 0,-8 9 15,9 1-15,-9 13-1,-17 0 1,-7 5-1,-9 9 1,-25 10 0,-16 9-1,7-10 1,1-18 0,17-9-1,8-5 1,-1-5-1,9-4 1,-8 4 15,8-4-15,8-1 0,17 1-1,33-5 1,33-5-1,-8-4 1,-1-10 0,-32-13-1,-50 32 1</inkml:trace>
  <inkml:trace contextRef="#ctx0" brushRef="#br0" timeOffset="63473.4585">13141 11053 0,'-8'23'15,"-8"29"1,-1 83 0,9 46-1,24 79 1,34-22-1,24-20 1,92-69 0,16-107-1,-182-42 17</inkml:trace>
  <inkml:trace contextRef="#ctx0" brushRef="#br0" timeOffset="63839.4799">14498 10900 0,'8'4'15,"0"6"17,9 22-17,8 24 1,-1 28-1,-15 79 1,-51 32 0,-40 19-1,82-214 1</inkml:trace>
  <inkml:trace contextRef="#ctx0" brushRef="#br0" timeOffset="64688.4872">14547 9909 0,'0'-10'16,"0"10"0,9 0-1,15 5 1,18 4 0,7 1-1,-7 13 1,-9 5-1,-25 0 1,-8 14 0,-25 0-1,9-5 1,-1-9 0,9-14-1,0-5 16,8 0-15,8 5 0,25 5-1,17-1 1,8 10 0,-17 0-1,-8 14 1,-25 70-1,-99 23 1,91-135 0</inkml:trace>
  <inkml:trace contextRef="#ctx0" brushRef="#br0" timeOffset="67630.7679">15292 11188 0,'0'0'16,"0"0"0,8 0-1,-8 0 1,33-5-1,33 5 1,25-4 0,-16-1-1,-9 5 1,-17 9 0,-49-9-1</inkml:trace>
  <inkml:trace contextRef="#ctx0" brushRef="#br0" timeOffset="67927.2986">15374 11621 0,'25'0'16,"-17"0"-1,34 4 1,57 15 0,17-5-1,24-9 1,-7-5 15,-133 0-15</inkml:trace>
  <inkml:trace contextRef="#ctx0" brushRef="#br0" timeOffset="68409.2483">17525 9644 0,'-9'4'16,"9"6"-1,9 31 1,-9 48 0,8 120-1,0 38 1,-8 23 0,8-15-1,-8-231 1,0-24-1</inkml:trace>
  <inkml:trace contextRef="#ctx0" brushRef="#br0" timeOffset="69460.5205">17798 9253 0,'0'-5'16,"0"5"-1,0 0 1,0 0 0,0 0 15,0 0-15,8-4-1,0-6 1,17-8-1,25-10 1,16-9 0,0 13-1,-17 15 1,-15 4 0,-18 10-1,-8 14 1,-8 8-1,-16 25 1,-17-1 0,0-5 15,8-18-15,8-4-1,1-11 1,16-3-1,0-6 1,8 6 0,9-6-1,-1 6 1,-8-1 0,1 5-1,-26 60 1,-32 33-1,-9 5 1,41-93 0,17-19-1</inkml:trace>
  <inkml:trace contextRef="#ctx0" brushRef="#br0" timeOffset="70071.7898">16962 11025 0,'25'10'16,"-25"-10"-1,33-5 1,50 5-1,107-14 1,33-5 0,50-9-1,17-13 1,-9-1 15,-25-9-15,-41 13-1,-58 29 1,-123 42 0,-34-33-1</inkml:trace>
  <inkml:trace contextRef="#ctx0" brushRef="#br0" timeOffset="70803.4075">17500 11691 0,'41'-24'15,"-16"20"1,25-1-1,8 0 1,8 5 0,8 14-1,-8 10 1,-8 22 0,-50 1-1,-16 13 16,-41 84-15,-59-4 0,-16 9-1,-17-28 1,9-19 0,16-32-1,116-75 1,9 0-1,7 5 1,17-4 0,50 8-1,33-8 1,-1 4 0,-7-5-1,-9-9 1,-8-9 15,-91 23-15</inkml:trace>
  <inkml:trace contextRef="#ctx0" brushRef="#br0" timeOffset="71352.4917">18211 11309 0,'8'0'0,"-8"0"16,0 0 15,9 0-15,-9 5-1,8 4 1,-8 14 0,-8 14-1,-1-4 1,1-14-1,16-5 1,9 9 0,8-5-1,8 1 1,16 4 0,1-4-1,-17 4 1,-16 10-1,-26 13 17,-24 10-17,-8-9 1,41-47 0</inkml:trace>
  <inkml:trace contextRef="#ctx0" brushRef="#br0" timeOffset="72066.5526">19270 10607 0,'0'-5'16,"0"5"0,8 0-1,8 5 1,34 4 0,8-14-1,0 10 1,-8-5-1,-9 9 1,-41-9 0</inkml:trace>
  <inkml:trace contextRef="#ctx0" brushRef="#br0" timeOffset="72315.9528">19377 11058 0,'33'14'16,"-16"-14"-1,41 0 1,41-5-1,91-27 1,-190 32 0</inkml:trace>
  <inkml:trace contextRef="#ctx0" brushRef="#br0" timeOffset="72731.4514">20700 9276 0,'0'5'0,"0"9"31,9 46-15,-9 126-1,8 52 1,-8 55 0,8-33-1,1-4 1,-9-256 0</inkml:trace>
  <inkml:trace contextRef="#ctx0" brushRef="#br0" timeOffset="73045.7028">20279 10779 0,'33'0'16,"-17"0"-1,67 0 1,33 0 0,24-5-1,1-4 1,-9-14-1,-132 23 1</inkml:trace>
  <inkml:trace contextRef="#ctx0" brushRef="#br0" timeOffset="73845.8668">20543 11337 0,'17'51'15,"16"-14"1,41 56 0,17-4-1,9 18 1,-9 0 0,-17 0-1,-24-10 16,-50-4-15,-42-13 0,-82-20-1,-25-32 1,-8-28 0,17-33-1,16-18 1,132 28-1,0-28 1,17-38 0,25-18-1,57-79 1,25 28 0,9-14-1,16 42 1,-25 18 15,-115 117-15,-17-1-1,8 1 1,-8-5 0,-16-9-1,-17-5 1,-25 0-1,-33 14 1,-25 18 0,25 43-1,91-61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4:56.9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24530 3894 0,'-42'-33'16,"-16"5"0,-74-55-1,-50 8 1,-74-18 0,-67 33 15,-99 32-16,-24 37 1,-17 24 0,16 22-1,-41 48 1,8 22 0,1 29-1,24 27 1,25 33-1,25 42 1,32 37 0,34 65-1,50 29 1,49 22 0,83 28-1,49 5 16,50 9-15,58 15 0,50 8-1,66 5 1,58-9 0,65-9-1,51-24 1,49 0-1,41-23 1,50 10 0,25-15-1,58-14 1,16-27 0,25-29-1,17-36 16,49-38-15,9-51 0,33-56-1,24-65 1,-16-46 0,0-52-1,-17-27 1,9-43-1,-25-32 1,-9-37 0,-41-56-1,-33-37 1,-33-61 0,-41-23-1,-42-56 1,-49-14 15,-58-27-15,-66-10-1,-59 28 1,-65-1 0,-34 15-1,-57-28 1,-33-9-1,-34-52 1,-41 1 0,-25-14-1,-24 13 1,-17 28 0,-17 38-1,-16 37 1,-50 18-1,-66 15 17,-82-10-17,-50 14 1,-92 14 0,-24 37-1,-66 38 1,-25 46-1,-16 27 1,-17 29 0,-9 28-1,-40 32 1,-34 52 0,-74 55-1,-141 126 1,-124 148-1,1067-297 17</inkml:trace>
  <inkml:trace contextRef="#ctx0" brushRef="#br0" timeOffset="3689.4817">8973 9202 0,'8'0'15,"-8"0"1,-8 4-1,8 43 1,0 158 15,-8 102-15,0 102 0,-9 47-1,1 42 1,-9 23-1,8 23 1,-8 23 0,9 6-1,-9 13 1,9-5 0,-9 29-1,8-33 1,-8-38-1,9-74 1,-1-92 0,-8-141 15,17-278-15,8 46-1</inkml:trace>
  <inkml:trace contextRef="#ctx0" brushRef="#br0" timeOffset="4170.4507">9006 8788 0,'-25'28'16,"-16"9"0,-33 42-1,8 33 1,-42 83-1,17 5 1,0 19 0,25-43-1,66-176 17</inkml:trace>
  <inkml:trace contextRef="#ctx0" brushRef="#br0" timeOffset="4371.4214">8915 9188 0,'100'46'16,"32"15"-1,83 60 1,-17 41-1,-198-162 1</inkml:trace>
  <inkml:trace contextRef="#ctx0" brushRef="#br0" timeOffset="5502.0096">4929 14421 0,'8'5'16,"-8"-5"0,25 5-1,50 18 16,32 9-15,100 1 0,16-5-1,50 0 1,25-14 0,16-10-1,9-13 1,24-10-1,17-18 1,8 0 0,8 4-1,1-4 1,8-5 0,-1 5-1,1 0 16,0 9-15,8 0 0,8 5-1,-16 0 1,8 9 0,-34 0-1,-15 4 1,-50 6-1,-26 4 1,-48-5 0,-34 5-1,-33 0 1,-41 0 0,-25-5-1,-99 5 1,8-4-1,0 4 17</inkml:trace>
  <inkml:trace contextRef="#ctx0" brushRef="#br0" timeOffset="6414.5728">13580 13723 0,'0'0'15,"0"0"1,0 0 0,0 0-1,0 0 1,8 0-1,9 14 1,16 14 0,25 10 15,24 13-15,-7 0-1,-17-14 1,-17-4-1,-16-1 1,-9 66 0,-115 74-1,99-172 1</inkml:trace>
  <inkml:trace contextRef="#ctx0" brushRef="#br0" timeOffset="9090.1108">3862 4917 0,'-58'75'15,"42"-24"1,-26 65 0,26 10-1,24 60 1,50 14 0,16 18-1,42-27 1,41-33 15,25-41-15,50-48-1,8-17 1,33-38 0,-9-5-1,17-14 1,-16-27-1,0-29 1,-17-32 0,-41-23-1,-34-42 1,-49-5 0,-57-5-1,-51 6 1,-74-1-1,-58 5 17,-57-5-17,-51 0 1,-32 9 0,-25 29-1,-33 18 1,-17 37-1,0 47 1,17 27 0,8 43-1,25 51 1,32 69 0,43 117-1,206-284 1</inkml:trace>
  <inkml:trace contextRef="#ctx0" brushRef="#br0" timeOffset="12002.2654">25307 9867 0,'-8'-5'15,"8"5"1,0 0-1,0 0 17,0 0-17,0 0 1,0 0 0,8 10-1,17 17 1,24 25-1,9 17 1,-8 6 0,0-10-1,-9-14 1,-16-14 0,0-9-1,-9-14 1,-8-4-1,-8-10 1</inkml:trace>
  <inkml:trace contextRef="#ctx0" brushRef="#br0" timeOffset="12300.8626">25712 9867 0,'0'-5'15,"0"5"1,0 0 0,-16 14-1,-17 19 1,-50 78 15,-33 38-31,-16 14 16,16-9 15,116-154-15</inkml:trace>
  <inkml:trace contextRef="#ctx0" brushRef="#br0" timeOffset="21675.5125">9701 4233 0,'-41'-28'16,"24"28"-1,1-4 1,-18 18 15,-23 18-15,-10 33 0,10 24-1,7 27 1,25 19-1,-8 93 1,25-19 0,16 19-1,25-28 1,-8-18 0,8-29-1,-25-9 1,-16-23-1,-33 5 1,-17-33 0,-33-32 15,91-61-15</inkml:trace>
  <inkml:trace contextRef="#ctx0" brushRef="#br0" timeOffset="21955.8294">8957 5434 0,'16'-14'15,"-16"14"1,17 0-1,41 0 1,33-5 0,16-9-1,92-23 17,-34-10-17,-165 47 1</inkml:trace>
  <inkml:trace contextRef="#ctx0" brushRef="#br0" timeOffset="22271.1378">10007 4810 0,'-17'19'15,"17"-1"1,-16 57 0,-1 32 15,9 42-31,16-10 31,17-22-15,25-38-1,-1-33 1,1-37 0,-50-9-1</inkml:trace>
  <inkml:trace contextRef="#ctx0" brushRef="#br0" timeOffset="22538.8749">10511 5113 0,'42'23'15,"-26"-14"1,17 10 15,17 13-15,0 10-1,8-14 1,-17-5 0,0-13-1,-41-10 1</inkml:trace>
  <inkml:trace contextRef="#ctx0" brushRef="#br0" timeOffset="22934.5387">10884 4833 0,'8'0'15,"-8"0"1,-8 0-1,-25 52 1,-42 64 0,-41 51-1,9 19 1,107-186 0</inkml:trace>
  <inkml:trace contextRef="#ctx0" brushRef="#br0" timeOffset="23384.7491">11330 4605 0,'25'33'16,"-8"-19"0,16 33-1,16 46 1,-24 23 0,-17 0-1,-41 126 1,-25-42-1,-33 5 1,91-205 0</inkml:trace>
  <inkml:trace contextRef="#ctx0" brushRef="#br0" timeOffset="23634.084">11810 5075 0,'91'-18'16,"-66"13"-1,0 5 1,-25 0 0</inkml:trace>
  <inkml:trace contextRef="#ctx0" brushRef="#br0" timeOffset="23824.0462">11802 5336 0,'33'-9'15,"-17"4"1,34-14 0,-50 19-1</inkml:trace>
  <inkml:trace contextRef="#ctx0" brushRef="#br0" timeOffset="24447.6337">12620 4508 0,'25'46'16,"-17"5"15,26 75-15,-18 46 0,-8 19-1,-8-19 1,-8-158-1,8-9 1,-8-1 0,8-8-1,0-20 1,8-27 0,9-5-1,7 10 1,10 9-1,-10 23 1,9 9 0,1 14 15,-1 15-15,-17-1-1,-8 5 1,-16 4-1,-17 10 1,-24-14 0,7-9-1,9-15 1,17-13 0,16 9-1</inkml:trace>
  <inkml:trace contextRef="#ctx0" brushRef="#br0" timeOffset="24797.1289">13059 4075 0,'33'33'16,"-17"-19"0,26 37-1,7 19 1,9 13-1,0-13 1,0-9 0,-25-38-1,-33-23 17</inkml:trace>
  <inkml:trace contextRef="#ctx0" brushRef="#br0" timeOffset="24964.8016">13431 4043 0,'-66'107'16,"-25"74"-1,91-181 1</inkml:trace>
  <inkml:trace contextRef="#ctx0" brushRef="#br0" timeOffset="26095.2007">11454 6159 0,'-25'-9'15,"25"9"16,-8 0-15,-8 5 0,-9 18-1,-16 37 1,24 24 0,9 23-1,16 112 1,33-1-1,-8 29 1,17-38 0,-25-18-1,-9-37 1,-40-34 0,-34-64-1,58-56 1</inkml:trace>
  <inkml:trace contextRef="#ctx0" brushRef="#br0" timeOffset="26324.1008">11206 7011 0,'116'-28'16,"-33"4"0,99-27-1,-25-9 1,8-15 0,-165 75-1</inkml:trace>
  <inkml:trace contextRef="#ctx0" brushRef="#br0" timeOffset="26577.1261">12075 6434 0,'-9'60'16,"1"15"-1,-9 78 1,9-4 0,16 0-1,26-51 1,57-61 0,-91-37-1</inkml:trace>
  <inkml:trace contextRef="#ctx0" brushRef="#br0" timeOffset="27006.1929">12554 6448 0,'-8'18'15,"8"1"1,-8 32 0,16 5-1,0-10 1,9-8 0,8-24-1,-1-19 1,9-28-1,-8-41 17,-16-5-17,-18 28 1,-7-5 0,-17 19-1,8 37 1,0 0-1,9-5 1,16 5 0</inkml:trace>
  <inkml:trace contextRef="#ctx0" brushRef="#br0" timeOffset="27290.565">13050 6127 0,'67'32'16,"-34"15"0,41 74-1,-41 23 1,-16 56-1,-67-14 1,-16-14 0,-42-42-1,108-130 1</inkml:trace>
  <inkml:trace contextRef="#ctx0" brushRef="#br0" timeOffset="27540.949">13522 6410 0,'66'-27'15,"-41"22"1,8-9 0,-8 9-1,-25 5 1</inkml:trace>
  <inkml:trace contextRef="#ctx0" brushRef="#br0" timeOffset="27741.6624">13571 6624 0,'50'0'16,"-33"-4"-1,49-24 1,74-42-1,-140 70 1</inkml:trace>
  <inkml:trace contextRef="#ctx0" brushRef="#br0" timeOffset="28370.9011">14183 5689 0,'9'0'15,"-9"14"1,0 28 15,25 102-15,-9 80-1,1 27 1,-1-18 0,-16-206-1,0-13 1,0-4 0,0-6-1,0-4 1,8-23-1,17-14 1,8-10 0,9 1-1,-1 18 1,0 9 15,-8 15-15,25 22-1,-8 24 1,-25 5 0,-25-5-1,-8-1 1,-42 20 0,-8-29-1,0-22 1,-8-24-1,66 14 1</inkml:trace>
  <inkml:trace contextRef="#ctx0" brushRef="#br0" timeOffset="29318.1915">14688 5448 0,'-8'-10'15,"8"10"16,0 0-15,0 0 0,0 5-1,0 13 1,0 10 0,16 10-1,1-1 1,-1-14-1,9 0 1,-8-13 0,7-15-1,1-23 1,-8-23 0,-1-5-1,-7 0 1,-9 19 15,-9 4-15,-7 15-1,-9 18 1,-8 23 0,33-23-1</inkml:trace>
  <inkml:trace contextRef="#ctx0" brushRef="#br0" timeOffset="40419.3213">15093 5959 0,'0'5'16,"0"-5"-1,0 0 1,0 0 0,33-9-1,9-15 1,16 6 0,8-1-1,-8 0 1,24-13-1,-16 9 1,-16 4 0,-9 10-1,-41 9 1</inkml:trace>
  <inkml:trace contextRef="#ctx0" brushRef="#br0" timeOffset="40768.5692">15267 6224 0,'41'0'16,"-24"-4"-1,41-15 1,41-18 0,0-10-1,-8 10 16,-8-5-15,-17 14 0,-66 28-1</inkml:trace>
  <inkml:trace contextRef="#ctx0" brushRef="#br0" timeOffset="41153.1172">16350 4940 0,'0'0'16,"0"5"-1,9 14 1,-1 41 0,25 98-1,17 66 1,7 92-1,26 107 1,-8 66 0,-75-489-1</inkml:trace>
  <inkml:trace contextRef="#ctx0" brushRef="#br0" timeOffset="51272.4535">14010 7792 0,'-8'0'16,"8"0"-1,0 0 17,0 0-17,0 0 1,8 9 0,0 38-1,0 46 1,9 14-1,-9 9 1,0-13 0,1-24-1,-9-33 1,8-13 0,-8-15-1,0-13 1,0-10-1,0-13 1,8-19 15,9-15-15,-1-3 0,17-11-1,0 20 1,9 18-1,-1 5 1,1 18 0,7 14-1,1 5 1,-9 14 0,-8 23-1,-8-4 1,-25 18-1,-8-9 1,-9-5 15,-8-14-15,-16 1 0,-9-25-1,-7 6 1,-10-10-1,26 1 1,8-6 0,33-4-1</inkml:trace>
  <inkml:trace contextRef="#ctx0" brushRef="#br0" timeOffset="51970.6838">14903 8048 0,'0'-5'16,"0"5"-1,8 0 1,1 5 0,7-5-1,9 0 17,16 0-17,17 5 1,-8 4-1,-17-4 1,0-1 0,-17-4-1,1 10 1,-9-1 0,-8 0-1,-16 19 1,-26 23-1,-16 19 1,-16 0 0,16-10-1,25-27 17,25-24-17,8-9 1,0 0-1</inkml:trace>
  <inkml:trace contextRef="#ctx0" brushRef="#br0" timeOffset="52273.607">15664 7704 0,'0'4'15,"0"1"1,25 65-1,8 107 1,16 162 0,-49-339-1</inkml:trace>
  <inkml:trace contextRef="#ctx0" brushRef="#br0" timeOffset="57289.7635">30004 37 0,'0'-4'16,"0"8"-1,0-4 1,0 0 0,9 75-1,16 83 1,-1 51 0,9 14-1,9-18 1,-42-186-1,8-1 1,-8-8 15,0-1-15,0 0 0,0-9-1,8-9 1,-8-19-1,17-9 1,8-14 0,16-19-1,9 23 1,-1 10 0,1 19-1,-17 18 1,17 23-1,-9 33 1,-16-15 15,-17 1-15,-25 0 0,-7 5-1,-9-29 1,0-4-1,-17-14 1,-16-14 0,16-4-1,50 18 1</inkml:trace>
  <inkml:trace contextRef="#ctx0" brushRef="#br0" timeOffset="57871.8948">31047 428 0,'0'-5'15,"0"5"1,0 0-1,8 0 1,0 0 0,25 19-1,17 9 17,-1 0-17,-7-5 1,-9-4-1,-8-1 1,-9 1 0,-8 18-1,-16 14 1,-25 28 0,-8 10-1,8-29 1,16-27-1,17-33 1</inkml:trace>
  <inkml:trace contextRef="#ctx0" brushRef="#br0" timeOffset="58453.3576">31956 316 0,'-8'-9'16,"8"9"15,0 0-15,0 0-1,0 0 1,0 0 0,0 0-1,0 0 1,0 0 0,0 0-1,0 0 1,0 0-1,0 0 1,0 0 0,8 23-1,9 149 17,-9 108-32,-8-280 31</inkml:trace>
  <inkml:trace contextRef="#ctx0" brushRef="#br0" timeOffset="59451.9315">30426 1707 0,'0'0'16,"0"5"-1,17 23 16,8 32-15,8 131 0,-17 23-1,9 9 1,-25-185 0,8-11-1,-8-8 1,0-5-1,0-14 1,0-14 0,0-9-1,0 0 1,17-15 0,8-13-1,8 9 1,16 10 15,1 18-15,0 4-1,-17 20 1,0 22 0,-25 10-1,-25 14 1,-24 5-1,-8-10 1,-1-19 0,9-18-1,16-18 1,-8-15 0,33 19-1</inkml:trace>
  <inkml:trace contextRef="#ctx0" brushRef="#br0" timeOffset="59949.4607">30038 2084 0,'-9'5'16,"9"-5"-1,-8 0 1,0 4 0,-17 10-1,-25 19 1,-8 9 15,9 0-15,7-10-1,26-18 1,-1 9 0,17-9-1,17 10 1,24-6-1,9 1 1,16-14 0,8-1-1,-32 1 1,-17-5 0,-25 0-1</inkml:trace>
  <inkml:trace contextRef="#ctx0" brushRef="#br0" timeOffset="60515.5637">29293 2228 0,'0'-4'16,"0"8"0,0 6-1,-8 18 1,8 23-1,16 14 1,18-14 15,23-14-15,-7-23 0,16-28-1,-8-37 1,-17-19-1,-24-13 1,-17 17 0,-25 15-1,-8 19 1,-8 8 0,-1 20-1,-15-1 1,15 28-1,26 5 1,16-28 0</inkml:trace>
  <inkml:trace contextRef="#ctx0" brushRef="#br0" timeOffset="61062.7947">31568 2014 0,'0'5'16,"-9"-5"-1,-16 9 17,-41 19-17,-16 5 1,7-1-1,1-4 1,24 0 0,17-19-1,16 1 1,17-1 0,9 10-1,24-1 1,41-4-1,9-9 1,8-5 0,0-5-1,0-9 1,-91 14 0</inkml:trace>
  <inkml:trace contextRef="#ctx0" brushRef="#br0" timeOffset="61345.5136">32080 1647 0,'9'0'16,"-1"4"0,-8 24-1,25 112 17,-17 102-17,8 121 1,-16-363-1</inkml:trace>
  <inkml:trace contextRef="#ctx0" brushRef="#br0" timeOffset="69090.3985">8692 13300 0,'0'0'15,"0"0"1,0 0 0,8 0-1,-8 0 1,17 0-1,-1 5 1,9-5 0,0 4-1,8-4 1,8 5 0,-7 0-1,-34-5 1</inkml:trace>
  <inkml:trace contextRef="#ctx0" brushRef="#br0" timeOffset="71566.6327">6137 13979 0,'-9'5'16,"9"-5"-1,9 5 1,-9-1 0,8 1-1,8 0 1,1 4 0,-1-4-1,9-1 1,8 1-1,0-5 1,0 0 0,9-5-1,-1 1 1,9 4 15,-9-10-15,9 6-1,8 4 1,-9-5 0,1-4-1,0-1 1,-1 6 0,1-10-1,8 4 1,0-8-1,8 8 1,-8-3 0,-1-1-1,-15 4 1,7 1 0,1 0 15,0-1-16,-1 1 1,9-5 0,0 0-1,0 0 1,0 0 0,8-9-1,-8 4 1,0 5-1,0-4 1,0-5 0,-9-1-1,9 1 1,0 4 0,0 1-1,0-5 16,8-5-15,-8 9 0,0-4-1,0-5 1,-9 9 0,9 1-1,-8-1 1,-1 0-1,1 1 1,8-5 0,-8 4-1,-9 5 1,9-5 0,-1 1-1,-8-5 1,17-1 15,9-22-15,7-15-1,-8-4 1,9-19 0,16-9-1,41-79 1,0 28-1,1-33 1,-1 19 0,-8-14-1,0 18 1,0 1 0,-8 9-1,8-5 1,8 0 15,0-9-15,1-10-1,-1 1 1,0-15 0,9 6-1,0-10 1,-9-1-1,0 11 1,-8-1 0,-16 5-1,-1 9 1,-7 0 0,-9 10-1,-17 13 1,-8 14-1,-16 33 17,-50 93-17,0-4 1,0-6 0,0 10-1</inkml:trace>
  <inkml:trace contextRef="#ctx0" brushRef="#br0" timeOffset="75175.472">14547 13923 0,'-8'-4'16,"8"4"-1,0 0 1,8 0 0,25 0-1,50 4 1,58 1-1,123-5 17,18-5-17,40 10 1,1-5 0,16 9-1,-17-4 1,1-14-1,-17-1 1,-17-8 0,-24 4-1,-42 5 1,-16 13 0,-42 6-1,-7 4 1,-43-1-1,-24-13 1,-91-4 15,0-10-15,0 14 0</inkml:trace>
  <inkml:trace contextRef="#ctx0" brushRef="#br0" timeOffset="75539.6841">18219 13602 0,'9'0'15,"-1"5"1,8-5-1,34 14 1,8 0 0,-8 0 15,-1 9-15,-16 5-1,0 61 1,-74 55-1,-58 37 1,-58-41 0,-34-70-1,191-70 1</inkml:trace>
  <inkml:trace contextRef="#ctx0" brushRef="#br0" timeOffset="76169.2322">16119 9653 0,'8'135'15,"-8"14"1,17 186 0,-9 28-1,-8 134 17,0 6-17,-8 55 1,8-4-1,-9 50 1,1 1 0,-9 18-1,9-22 1,8-29 0,8-23-1,9-38 1,0-64-1,-1-84 1,-16-363 0,8-23-1,-8 23 1</inkml:trace>
  <inkml:trace contextRef="#ctx0" brushRef="#br0" timeOffset="76621.438">16226 9820 0,'0'-4'0,"0"4"31,0 0-15,-16 4 0,-17 6-1,-58 69 1,-25 65 0,0 23-1,0 38 1,108-158-1,8-47 1</inkml:trace>
  <inkml:trace contextRef="#ctx0" brushRef="#br0" timeOffset="76820.3934">16259 9913 0,'124'42'15,"-16"5"1,115 55 0,-223-102-1</inkml:trace>
  <inkml:trace contextRef="#ctx0" brushRef="#br0" timeOffset="77848.7834">14928 8895 0,'0'14'16,"0"-10"-1,8 29 1,9 60 0,7 23-1,-15-4 1,-1-5-1,0-33 17,-8-32-17,0-19 1,0-23 0,9-14-1,7-41 1,17-11-1,0-3 1,9 8 0,-1 5-1,0 24 1,-8 9 0,-16 18-1,8 19 1,-9 23-1,-16 10 1,-25 22 15,-8-3-15,9-25 0,7-17-1,0-20 1,17-4-1</inkml:trace>
  <inkml:trace contextRef="#ctx0" brushRef="#br0" timeOffset="78331.2667">15986 8723 0,'-8'13'15,"8"-8"1,-16 14-1,-9 13 1,-8 15 0,-17 13-1,0-4 1,17-9 0,0-5-1,25-10 1,8-13-1,17 9 1,16-10 0,41-4 15,17-9-15,8-19-1,-99 14 1</inkml:trace>
  <inkml:trace contextRef="#ctx0" brushRef="#br0" timeOffset="78645.474">16607 8257 0,'0'10'0,"0"8"32,16 89-17,9 61 1,8 74-1,8 23 1,1-14 0,-42-251-1</inkml:trace>
  <inkml:trace contextRef="#ctx0" brushRef="#br0" timeOffset="79246.2766">14580 9178 0,'-8'0'15,"8"0"1,-8 5 0,-58 46-1,-25 24 17,-17 32-32,17-5 31,83-79-16,0-9 1,-1-4 0,18-1-1,7-5 1,42 6 0,8-10-1,-8 0 1,-16 0-1,-42 0 1</inkml:trace>
  <inkml:trace contextRef="#ctx0" brushRef="#br0" timeOffset="79760.0332">13687 9527 0,'-8'5'16,"8"0"-1,0 18 1,8 33-1,9 13 1,8 11 0,16-15-1,9-23 1,7-24 0,1-22 15,9-34-16,-1-36 1,-33-1 0,-8 1-1,-25 32 1,-33 0 0,-25 19-1,-9 23 1,-24 33-1,17 27 1,74-60 0</inkml:trace>
  <inkml:trace contextRef="#ctx0" brushRef="#br0" timeOffset="80542.5815">15962 12751 0,'-9'-4'16,"9"4"-1,0 0 17,0 0-17,0 0 1,0 0 0,0 4-1,17-4 1,32 5-1,9-5 1,0 0 0,17 0-1,-75 0 1</inkml:trace>
  <inkml:trace contextRef="#ctx0" brushRef="#br0" timeOffset="83219.9059">14274 10430 0,'0'-5'16,"0"5"-1,0 0 1,0 5 0,0-5-1,0 4 1,9 15 0,-9 9 15,8 14-16,9 4 1,-1-8 0,1 13-1,-1 0 1,9 14 0,8 9-1,-8-4 1,8 0-1,0 0 1,0 4 0,8 5-1,17 0 1,0-4 0,-8-5 15,-1-10-16,1 5 1,0-4 0,8 13-1,0-4 1,8-5 0,-8 0-1,8-4 1,-8-5-1,-1 9 1,10 4 0,-9 1-1,8 0 1,8 4 0,-8-4-1,0 0 16,9 9-15,-1-18 0,1 4-1,-1-10 1,1-3 0,-1-1-1,0-14 1,17 19-1,-8-10 1,16 6 0,1-1-1,-1-9 1,17 9 0,-1-5-1,10 5 1,15-4 15,-16-1-15,17 6-1,-1-6 1,-16-4 0,9 0-1,-17-10 1,-9-13-1,-24-5 1,-9 0 0,-8-9-1,-16-1 1,-9-4 0,9-4-1,-50 4 1</inkml:trace>
  <inkml:trace contextRef="#ctx0" brushRef="#br0" timeOffset="86991.2343">13365 8318 0,'-9'-5'15,"9"5"1,0 0-1,-24 0 17,-26 33-32,-33 9 31,1 9-15,-1-5-1,25-4 1,17-14-1,41-28 1</inkml:trace>
  <inkml:trace contextRef="#ctx0" brushRef="#br0" timeOffset="87405.5118">12811 8360 0,'-9'4'16,"9"-4"0,0 19-1,-16 13 1,-1 10-1,-8 5 1,1-5 0,-1-5-1,8-4 1,1-15 0,7 1-1,1-10 1,16 5-1,26 14 1,90 23 0,-124-51-1</inkml:trace>
  <inkml:trace contextRef="#ctx0" brushRef="#br0" timeOffset="88850.3814">13828 10011 0,'0'0'16,"0"0"0,-8 5-1,-9 4 1,-16 19-1,-17 19 1,-8 22 0,-16 15-1,16 4 1,-8 19 0,25-4 15,-1-15-16,9-4 1,8-14 0,9-5-1,8-9 1,-1-10 0,1-9-1,16 5 1,9 0-1,8 5 1,8-10 0,25 0-1,8-14 1,-8 1 0,16-6-1,1-13 16,7-1-15,-7 1 0,-9 0-1,-8-1 1,-9 1 0,-16 4-1,-16-13 1,-17 4-1</inkml:trace>
  <inkml:trace contextRef="#ctx0" brushRef="#br0" timeOffset="89235.2421">13911 11002 0,'0'-5'16,"0"5"-1,8 5 1,17 9 0,8 0-1,16 9 1,9 0-1,8 5 1,-8 0 0,-16-9-1,-1 13 1,-33 1 0,-24 79-1,-100 32 1,116-144 15</inkml:trace>
  <inkml:trace contextRef="#ctx0" brushRef="#br0" timeOffset="95966.3631">14837 7322 0,'-75'-23'15,"51"18"1,-34-9-1,-25 14 1,-99 19 0,-16 46-1,-17 33 1,24 23 0,34 14-1,41 23 1,34-9-1,49-10 17,33-13-17,58 13 1,16-27 0,33-14-1,18-14 1,32-19-1,8-23 1,17-24 0,0-9-1,16-32 1,9-23 0,16-19-1,-8-29 1,1-50-1,-10-19 1,-16-23 15,-8 0-15,-41 10 0,-33 13-1,-51 28 1,-40 28-1,-50 28 1,-42 14 0,-49 18-1,-74 14 1,-42 38 0,-8 37-1,248-42 1</inkml:trace>
  <inkml:trace contextRef="#ctx0" brushRef="#br0" timeOffset="97182.3663">15068 8681 0,'-74'-19'16,"24"19"-1,-82-9 1,-9 18-1,-57 10 1,16 32 0,-25 28-1,25 28 1,0 32 0,25 15-1,33 4 1,25-4-1,24-5 1,42-24 0,42-18-1,32-28 17,42-14-17,24-18 1,34-10-1,24-14 1,25-4 0,34-19-1,16-23 1,24-19 0,1-19-1,0 1 1,-17-15-1,0-8 1,-8-10 0,-9-19-1,1 0 1,-34-4 15,1 4-15,-42-4-1,-25 4 1,-41 5 0,-33 19-1,-75 83 1,1-18 0,-25-33-1,-26-32 1,-7 4-1,-25 0 1,-58-50 0,-9 41-1,-32-14 1,-17 65 0,-17 9 15,-16 52-16,-17 41 1,-32 75 0,-18 51-1,-7 84 1,322-270 0</inkml:trace>
  <inkml:trace contextRef="#ctx0" brushRef="#br0" timeOffset="109114.9518">20494 4657 0,'-25'-14'15,"25"14"1,-17 0 0,1 0-1,-17 9 17,-17 5-17,-8 9 1,9 5-1,7 5 1,1-5 0,16 9-1,9-9 1,-1 4 0,9 6-1,-1 3 1,9-3-1,9 3 1,-1 1 0,17 0-1,8 0 17,8-14-17,1 0 1,7-9-1,1-6 1,-1 1 0,9-4-1,0-6 1,0-4 0,8-9-1,-8 0 1,-8-5-1,8-5 1,-9-9 0,9-4-1,-8-1 17,-9-4-17,1-14 1,-9 4-1,-17 5 1,1-4 0,-9 4-1,-16-5 1,-9-8 0,-8 3-1,-16 15 1,-17 5-1,-8 8 1,-9 20 0,-90 22-1,24 43 1,-7 13 0,57 38 15,82-10-16,9-102 1</inkml:trace>
  <inkml:trace contextRef="#ctx0" brushRef="#br0" timeOffset="109561.1616">22702 3936 0,'-8'18'15,"8"5"1,-17 33 0,0 28-1,1 4 1,16-88 0</inkml:trace>
  <inkml:trace contextRef="#ctx0" brushRef="#br0" timeOffset="109830.2553">22222 4559 0,'66'-5'16,"0"5"-1,67 0 1,7 0 0,26 0-1,-17 14 1,-133-4 0,-16-10 15</inkml:trace>
  <inkml:trace contextRef="#ctx0" brushRef="#br0" timeOffset="110225.4337">22578 4819 0,'0'-9'16,"0"9"-1,25 0 1,8 5 0,8-1-1,0 1 1,-16 4 0,-17 5 15,-16 10-31,-33 22 31,-1-4-15,18-19-1,7-9 1,17 0 0,41 14-1,92 0 1,-133-28-1</inkml:trace>
  <inkml:trace contextRef="#ctx0" brushRef="#br0" timeOffset="111903.6945">28814 4257 0,'0'-5'16,"0"5"-1,0 0 1,8 5 0,0-5-1,25 4 1,33 1-1,25 23 1,-16 0 0,-34-5-1,0 0 1,-24 10 15,-17-10-15,-17 24-1,-16 8 1,-16 1 0,-1 0-1,9-14 1,8-14 0,16-5-1,17-14 1,17 15-1,98 22 1,34-9 0,-149-37-1</inkml:trace>
  <inkml:trace contextRef="#ctx0" brushRef="#br0" timeOffset="114466.7064">25431 3954 0,'0'0'16,"0"0"0,0 0-1,0 0 1,0 0 0,0 14-1,-8 19 1,8 23-1,0 23 17,0 4-17,-9 15 1,9 9 0,-8 19-1,0 4 1,8 0-1,8-4 1,-8-19 0,0 23-1,0 5 1,0-9 0,8-1-1,-8 1 1,0-1-1,9 1 1,-9 18 15,16-14-15,-16 1 0,0 13-1,-8-5 1,8 6-1,0 13 1,0 0 0,-8 126-1,-9-47 1,9 33 0,0-38-1,8 1 1,0-28-1,0-1 1,0-13 0,-9 14 15,9 4-15,0 10-1,0 4 1,0 19-1,-8 19 1,8 4 0,0 5-1,0-5 1,8 18 0,1-13-1,-1 5 1,0-19-1,9-10 1,-1 5 0,1-4 15,-1 4-15,1-4-1,-9-5 1,-8 0-1,8-5 1,-8 0 0,0 0-1,-8 14 1,0-9 0,-9 0-1,-7-4 1,7-20-1,0-13 1,1-14 0,8-24 15,-1-13-15,1-24-1,0-14 1,0 0-1,8 1 1,0-10 0,0 0-1,8-98 1,-8 5 0,8 0-1,-8-14 1</inkml:trace>
  <inkml:trace contextRef="#ctx0" brushRef="#br0" timeOffset="119167.2167">26994 7369 0,'-16'0'0,"16"0"31,0 0-15,0 0 0,0 0-1,8-5 1,25-18 0,50-61-1,24-14 1,34-32-1,8-19 1,-9 0 0,1-4-1,-1 4 1,-7 0 0,-9 19-1,-17 14 1,-107 116 15,0 0-15,0-5-1,0 5 1,0 0 0,0 5-1,0 13 1,-16 117-1,-26 88 1,-24 136 0,0 13-1,66-372 1</inkml:trace>
  <inkml:trace contextRef="#ctx0" brushRef="#br0" timeOffset="120300.8579">24033 7727 0,'50'51'15,"-25"-14"1,41 70 0,-8-4-1,8 50 1,0 1-1,9 36 1,-9-8 0,-8 9 15,0-10-15,-9-18-1,-16-24 1,-8-32-1,-25-107 1,0 0 0,0 0-1,0 0 1,0 0 0,0-4-1,-16-1 1,-51-13-1,-106-48 1,-142-45 0,-156-66-1,471 177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7:05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7121 5243 0,'-58'-9'16,"41"9"15,1 0-16,-17 4 1,-9 29 0,-7 46-1,-1 32 1,9 34 0,32-1-1,18 0 1,15 121-1,34-51 1,9 28 0,40-42-1,17-4 1,8-52 0,34-33-1,-1-45 16,9-29-15,-9-37 0,1-23-1,-17-29 1,-1-17 0,-15-15-1,-17 0 1,-25-4-1,0 4 1,-25-9 0,-8-5-1,-17-13 1,-8-10 0,-16-10-1,-26-8 1,1 4 15,-25-14-15,0 5-1,-9-10 1,1 1 0,-17 4-1,0 9 1,-16 15-1,-1 18 1,-15 14 0,-1 23-1,-17 19 1,-16 14 0,-17 13-1,-7 20 1,-18 13-1,-24 33 17,0 37-17,-17 47 1,17 46 0,8 60-1,33 66 1,149-298-1</inkml:trace>
  <inkml:trace contextRef="#ctx0" brushRef="#br0" timeOffset="5037.4612">13059 13584 0,'58'18'16,"-9"-13"0,75 14-1,33-5 1,67 0 0,32-10 15,67-4-16,32-4 1,42-6 0,25 6-1,41-10 1,17 4 0,41-4-1,33 24 1,17 8-1,-9 1 1,17 4 0,25-23-1,-9-4 1,17-20 0,-58 6-1,-25-10 16,-57 14-15,-67 9 0,-91 19-1,-90-9 1,-92 18 0,-165-18-1,16-1 1,-16-8-1,-91-52 1,124 56 0</inkml:trace>
  <inkml:trace contextRef="#ctx0" brushRef="#br0" timeOffset="5386.1321">22818 13035 0,'49'5'15,"9"4"1,66 19 0,33 14-1,42 27 1,-1 1-1,-7 28 1,-43 4 0,-57 19-1,-124 37 1,-215 75 0,-182 46-1,-107-32 16,537-247-15</inkml:trace>
  <inkml:trace contextRef="#ctx0" brushRef="#br0" timeOffset="6149.2077">16689 7225 0,'9'18'16,"-9"43"0,8 101-1,0 122 1,-8 149 0,0 55-1,8 89 1,1 33-1,16 46 17,-1 9-17,9 14 1,0 0 0,17 14-1,-9-32 1,9-24-1,-17-32 1,-8-47 0,-8-60-1,-9-93 1,-8-135 0,-8-303-1,-1-46 1,-24-191-1,33 270 17</inkml:trace>
  <inkml:trace contextRef="#ctx0" brushRef="#br0" timeOffset="6584.1957">16789 7043 0,'0'0'16,"0"0"-1,-17 9 1,-90 94-1,-75 129 1,-42 108 0,9-5-1,42-47 1,173-288 0</inkml:trace>
  <inkml:trace contextRef="#ctx0" brushRef="#br0" timeOffset="6732.118">16540 7867 0,'91'37'16,"34"-5"0,98 47-1,-223-79 1</inkml:trace>
  <inkml:trace contextRef="#ctx0" brushRef="#br0" timeOffset="7594.3786">16648 11704 0,'0'-4'16,"0"4"0,0 0-1,0 0 1,0 0 15,0 0-15,0 0-1,0 0 1,0 0 0,8 4-1,1 1 1,15 0 0,18 4-1,-1 0 1,0 1-1,-16-6 1,-8 1 0,-9-5-1,0 0 1,-16 5 15,-17-1-15,0 1-1,-8 0 1,17-5 0,8 0-1,-1 0 1,1-14 0,8 14-1</inkml:trace>
  <inkml:trace contextRef="#ctx0" brushRef="#br0" timeOffset="9405.921">13563 7118 0,'8'55'15,"-8"-27"1,17 47 0,0 36-1,7 10 1,9 19 15,1 9-15,32 83-1,-8-32 1,16 19 0,9-24-1,8-4 1,0-19-1,8-14 1,8-18 0,-7-14-1,-1-5 1,0-14 0,0 4-1,1-4 1,-9 0-1,16 5 17,-16-10-17,8 1 1,-8-6 0,0 6-1,-8-10 1,0-5-1,8 0 1,-9-4 0,-7-9-1,7 4 1,1-14 0,8 9-1,0 1 1,-8-1-1,8-4 17,0 4-17,-9-9 1,9 1 0,0-6-1,-8 5 1,8 10-1,17-6 1,-1 1 0,9-5-1,8-4 1,0-10 0,8 0-1,9 10 1,8-1-1,8-4 1,0 4 15,8-8-15,17-1 0,9 0-1,7 0 1,1 5-1,24 9 1,-8-5 0,8 10-1,-8-9 1,-8-1 0,0-4-1,-9-5 1,-8 5-1,-16-5 1,-8-9 15,-18-14-15,-15-5 0,-26-18-1,-24-5 1,-83 0-1,0-5 1,0 5 0</inkml:trace>
  <inkml:trace contextRef="#ctx0" brushRef="#br0" timeOffset="16468.9449">19534 7415 0,'-8'-4'15,"8"4"1,0 0 0,0 0-1,0 0 1,8 14 0,-8-14-1</inkml:trace>
  <inkml:trace contextRef="#ctx0" brushRef="#br0" timeOffset="16752.6521">19261 8462 0,'0'5'16,"0"-5"0,0 0-1,0 0 1,0 0-1</inkml:trace>
  <inkml:trace contextRef="#ctx0" brushRef="#br0" timeOffset="16934.6383">19088 8834 0,'-33'28'15,"24"-9"1,-7 18 0,-9 9-1,25-46 1</inkml:trace>
  <inkml:trace contextRef="#ctx0" brushRef="#br0" timeOffset="17122.4004">18691 9625 0,'-25'47'15,"17"-24"1,-17 14 0,8 10-1,17-47 1</inkml:trace>
  <inkml:trace contextRef="#ctx0" brushRef="#br0" timeOffset="17308.0413">18294 10369 0,'-33'42'15,"24"-23"1,1-5 0,8-14-1</inkml:trace>
  <inkml:trace contextRef="#ctx0" brushRef="#br0" timeOffset="17484.1152">17855 11030 0,'-41'42'15,"25"-28"1,-9 4 0,-17 6-1,42-24 1</inkml:trace>
  <inkml:trace contextRef="#ctx0" brushRef="#br0" timeOffset="17682.5839">17310 11444 0,'-42'33'15,"34"-29"1,-25 15-1,0-1 17,-17 1-17,50-19 1</inkml:trace>
  <inkml:trace contextRef="#ctx0" brushRef="#br0" timeOffset="17880.7344">16615 11853 0,'-41'42'15,"24"-32"1,-16 8 0,-17 10-1,1 0 1,49-28-1</inkml:trace>
  <inkml:trace contextRef="#ctx0" brushRef="#br0" timeOffset="18051.2694">15589 12295 0,'-74'19'16,"57"-14"0,17-5-1</inkml:trace>
  <inkml:trace contextRef="#ctx0" brushRef="#br0" timeOffset="18383.5114">14035 12681 0,'-67'28'16,"51"-14"0,-17-9-1,-9 0 1,-7-5 0,-9-10-1,17 15 1,41-5-1</inkml:trace>
  <inkml:trace contextRef="#ctx0" brushRef="#br0" timeOffset="19397.1296">20155 7229 0,'-9'42'15,"1"19"1,-8 46 0,7 32-1,18 57 1,7 18 0,25-5-1,50-32 1,75-75-1,-166-102 1</inkml:trace>
  <inkml:trace contextRef="#ctx0" brushRef="#br0" timeOffset="20874.7948">21230 7183 0,'0'-5'16,"0"5"-1,0 0 1,-9 0-1,1 9 17,-25 19-17,-25 42 1,-49 51 0,7 28-1,-15-5 1,24-4-1,82-131 1,9 5 0,9 0-1,-1 0 1,25 9 0,17-14-1,24-13 1,42-6-1,0-13 17,-1 5-17,-24-1 1,-16 5 0,-9-5-1,-25 5 1,-41 14-1</inkml:trace>
  <inkml:trace contextRef="#ctx0" brushRef="#br0" timeOffset="21172.9526">21263 7583 0,'0'28'16,"0"0"0,0 41-1,-8 57 1,-1-5-1,9-28 1,17-42 0,-17-51-1</inkml:trace>
  <inkml:trace contextRef="#ctx0" brushRef="#br0" timeOffset="21455.7405">21891 7178 0,'25'28'15,"0"18"1,8 66-1,-16 74 1,-50 98 0,-25-5-1,-17-42 1,75-237 0</inkml:trace>
  <inkml:trace contextRef="#ctx0" brushRef="#br0" timeOffset="21838.7489">22131 6452 0,'42'38'16,"7"17"-1,34 57 1,-9 4 0,1 10-1,-67-112 17,-8-14-17</inkml:trace>
  <inkml:trace contextRef="#ctx0" brushRef="#br0" timeOffset="22003.3075">22594 6397 0,'-58'60'16,"-57"112"-1,-59 103 1,174-275-1</inkml:trace>
  <inkml:trace contextRef="#ctx0" brushRef="#br0" timeOffset="26274.9566">11843 7322 0,'-8'-4'16,"8"8"-1,0 33 1,0 52 0,-9 32-1,1 4 1,16-41 15,-8-84-15</inkml:trace>
  <inkml:trace contextRef="#ctx0" brushRef="#br0" timeOffset="26574.698">11297 8248 0,'8'0'16,"17"-5"0,66-18-1,42-19 1,40-9 15,-16 5-15,-124 36-1,-16 6 1,-17 4 0</inkml:trace>
  <inkml:trace contextRef="#ctx0" brushRef="#br0" timeOffset="26958.3649">11868 8197 0,'-25'28'16,"0"37"0,-49 60-1,-1 29 1,-24 27-1,16-27 17,75-140-17,0-5 1,16 1 0,9-1-1,65 5 1,75-42-1,17-19 1,0-27 0,-17-5-1,-149 60 1,-8 19 0</inkml:trace>
  <inkml:trace contextRef="#ctx0" brushRef="#br0" timeOffset="27172.8277">11934 8509 0,'8'65'15,"-8"37"1,17 84-1,-17-14 1,8-139 0,-8-33-1</inkml:trace>
  <inkml:trace contextRef="#ctx0" brushRef="#br0" timeOffset="27437.2419">12480 7718 0,'49'51'16,"-24"19"-1,17 97 1,-59 61 0,-24 19-1,41-247 1</inkml:trace>
  <inkml:trace contextRef="#ctx0" brushRef="#br0" timeOffset="27739.544">10917 7978 0,'-33'177'16,"49"-42"0,-24 116-1,74-83 1,17-15 0,99-162-1,-182 9 1</inkml:trace>
  <inkml:trace contextRef="#ctx0" brushRef="#br0" timeOffset="28038.6984">12811 6969 0,'49'28'16,"-16"0"0,42 55-1,-17 6 1,16 13-1,-74-93 1,0-9 0</inkml:trace>
  <inkml:trace contextRef="#ctx0" brushRef="#br0" timeOffset="28204.1477">13141 6787 0,'-57'89'16,"-26"64"-1,-49 66 1,132-219 0</inkml:trace>
  <inkml:trace contextRef="#ctx0" brushRef="#br0" timeOffset="33590.8468">21288 8685 0,'0'5'15,"0"0"1,0 9-1,8 55 1,-8 103 0,8 66-1,-8-1 1,8-190 0,-8-15-1,9-23 1,-9-4-1,0-14 1,8-10 15,9-13-15,7-15 0,9-4-1,25 9 1,0 9-1,-8 29 1,-1 8 0,-7 20-1,-9-1 1,-17 10 0,-16 4-1,-24-5 1,-43 15-1,18-19 1,-17-10 0,16 1 15,33-14-15,17-5-1</inkml:trace>
  <inkml:trace contextRef="#ctx0" brushRef="#br0" timeOffset="34001.3469">22048 9090 0,'34'14'16,"-26"-14"-1,33 5 17,17-1-17,25 10 1,-17 0-1,-25-4 1,-8 3 0,-16 11-1,-25 13 1,-17 37 0,-17 1-1,1-5 1,41-70-1</inkml:trace>
  <inkml:trace contextRef="#ctx0" brushRef="#br0" timeOffset="34288.3191">23115 8802 0,'17'9'15,"-17"10"1,-8 41 0,-1 145-1,1 55 1,8 33-1,8-46 1,-8-247 0</inkml:trace>
  <inkml:trace contextRef="#ctx0" brushRef="#br0" timeOffset="37211.8499">13472 12649 0,'-8'-5'16,"8"5"0,0 0-1,0 5 1,8-5 15,-8 4-15,9 6-1,7-6 1,9 10 0,0 0-1,8 0 1,0-9-1,8 9 1,9-9 0,-1-1-1,1 1 1,8-10 0,8 1-1,-8-6 1,8 1-1,9 0 17,-9-5-17,0 0 1,8-5 0,1-4-1,-9-10 1,0 10-1,0 0 1,9 0 0,-9-1-1,-8 1 1,16-5 0,-8 5-1,9-10 1,-1 10-1,-8 4 17,1-9-17,-1 1 1,0-1 0,8 4-1,9-13 1,-17 14-1,0 0 1,9-5 0,-1 0-1,9-14 1,0 0 0,-1 0-1,-16 5 1,1 0-1,-1 14 1,0-1 15,-8-4-15,8 0 0,-8 5-1,-9 5 1,9-6-1,9-4 1,-10 5 0,10-9-1,-1-1 1,-8 0 0,8-8-1,-8-6 1,8 10-1,0-10 1,8-8 0,1-11 15,-9 6-15,8-15-1,9-13 1,50-61-1,-9 14 1,0-27 0,-9 13-1,9-19 1,-8 5 0,-8-13-1,8 8 1,-9-4-1,1 9 1,-9-4 0,-8-5-1,0-5 17,0-5-17,-9 1 1,9 4-1,-16 0 1,8 5 0,-17 5-1,0 18 1,-8 14 0,-17 19-1,-8 27 1,-33 89-1,0 0 1,0 0 0,0-4-1,0 4 1,0 0 15,0 0-15,0 0-1,0 0 1,0 9 0,-25 19-1,-24 32 1,-67 71 0,-25 22-1,-32 38 1,-1 0-1,-16 9 1,16-10 0,17-22-1,33-38 1,124-130 0</inkml:trace>
  <inkml:trace contextRef="#ctx0" brushRef="#br0" timeOffset="37610.2173">19642 7466 0,'8'5'16,"-8"-5"-1,8 5 1,-8 23 0,17 55-1,16 155 1,17 185 0,24 140-1,-74-563 1</inkml:trace>
  <inkml:trace contextRef="#ctx0" brushRef="#br0" timeOffset="39357.8921">11678 9695 0,'0'18'15,"16"38"1,9 74-1,8 57 1,-16 41 0,-9 9-1,-16-37 1,8-196 0,0-4-1,-9 5 1,9-10-1,-16-27 1,16-24 15,0-4-15,16-6 0,26 1-1,-1 19 1,9 4-1,-1 19 1,-7 18 0,-1 14-1,-8 10 1,-8 23 0,-25 0-1,-8 9 1,-34 9-1,1-13 1,8-19 15,8-10-15,8-18 0,17-14-1,0 14 1</inkml:trace>
  <inkml:trace contextRef="#ctx0" brushRef="#br0" timeOffset="40166.6854">12662 9960 0,'0'-5'16,"0"5"-1,-9 0 1,-7 19-1,-17 18 1,-17 33 0,1-10-1,7-4 1,17-14 0,1-14-1,15-9 1,1-5-1,8 4 1,8 1 0,17-1-1,8-13 1,17 4 15,0-9-15,7 14-1,-15-4 1,-1-6 0,-41-4-1</inkml:trace>
  <inkml:trace contextRef="#ctx0" brushRef="#br0" timeOffset="40469.6257">13158 9723 0,'0'4'16,"0"1"-1,8 42 1,1 148 0,7 47-1,9 9 1,-17-200 0,-8-51-1</inkml:trace>
  <inkml:trace contextRef="#ctx0" brushRef="#br0" timeOffset="41085.8892">11272 10253 0,'0'-5'16,"0"5"0,0 0-1,-16 10 1,-9 13 0,-16 14-1,-1 10 16,1 9-15,8-15 0,8-13-1,17-9 1,0 0 0,16-6-1,17 11 1,32 13-1,18-9 1,-1-10 0,-16 1-1,-16-14 1,-42-5 0</inkml:trace>
  <inkml:trace contextRef="#ctx0" brushRef="#br0" timeOffset="41617.0422">10363 10551 0,'0'9'16,"0"0"-1,0 24 1,16 37 0,1 9 15,16-14-31,8-5 31,0-32-15,-7-23-1,7-24 1,9-46 0,-17-23-1,-17-1 1,-16 38-1,-8 0 1,-33 19 0,-9 27-1,-74 24 1,-8 60 0,7 9-1,125-88 1</inkml:trace>
  <inkml:trace contextRef="#ctx0" brushRef="#br0" timeOffset="42614.2735">18616 11965 0,'9'0'15,"-1"5"1,8 9 0,17 23-1,42 23 1,49 47-1,25 0 1,8 14 0,-16-14 15,-17-4-15,-33-15-1,-91-83 1,0-1-1,-9 6 1,-32 4 0,-42 13-1,-132 1 1,-74 0 0,-174-4-1,463-24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7:55.1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7187 4340 0,'-8'5'16,"8"-5"0,-9 9-1,-16 29 1,-8 31 0,9 34-1,-43 87 1,18 15-1,-9 23 1,25-5 0,8-13-1,25-20 1,8-22 0,17-33 15,16-24-16,9-18 1,0-9 0,8-19-1,-9-18 1,9-15 0,8-27-1,-49-19 1,8-9-1,16-42 1,42-80 0,8-59-1,0-38 1,-9-14 0,-16 0 15,-32 5-16,-18 18 1,-24 1 0,-25 32-1,-9 23 1,-15 37 0,-18 38-1,-16 60 1,8 33-1,-41 83 1,-8 71 0,-17 78-1,149-223 1</inkml:trace>
  <inkml:trace contextRef="#ctx0" brushRef="#br0" timeOffset="6432.9265">9842 12495 0,'57'24'15,"10"-15"1,98 14 15,75-18-31,66-5 31,74-10-15,34 1 0,57 0-1,50-10 1,66 10 0,17-14-1,41 4 1,25 5-1,25 9 1,0-4 0,24 14-1,-16-5 1,-17-5 0,-40 1-1,-43 13 16,-73-5-15,-84 10 0,-115-4-1,-91-1 1,-116 0 0,-75-27-1,-65-24 1,16 42-1</inkml:trace>
  <inkml:trace contextRef="#ctx0" brushRef="#br0" timeOffset="6816.2551">20734 11616 0,'74'28'15,"0"0"1,84 51 0,-1 9-1,8 24 1,-24 14-1,-26 13 1,-90 33 0,-116 33-1,-190 65 1,-149 9 0,-108-23-1,-24-79 1,562-177-1</inkml:trace>
  <inkml:trace contextRef="#ctx0" brushRef="#br0" timeOffset="7493.5826">14886 5959 0,'9'56'15,"7"84"1,17 176-1,-16 140 1,8 139 0,-9 89-1,17 79 1,17 51 0,0 33-1,16 37 1,0 4-1,-17 15 1,-15-15 15,-10-22-15,-7-71 0,-25-79-1,-1-134 1,1-242-1,-25-289 1,-17-349 0,1-218-1,49 516 1</inkml:trace>
  <inkml:trace contextRef="#ctx0" brushRef="#br0" timeOffset="7880.236">14614 6085 0,'-9'-23'16,"9"18"0,-8 5-1,-9 0 1,-115 79-1,-33 116 1,-50 117 0,41-10-1,174-302 17</inkml:trace>
  <inkml:trace contextRef="#ctx0" brushRef="#br0" timeOffset="8061.8755">14746 6811 0,'149'37'16,"16"-9"0,141 32-1,-58 10 1,-248-70-1</inkml:trace>
  <inkml:trace contextRef="#ctx0" brushRef="#br0" timeOffset="8526.7682">15052 10476 0,'33'-4'16,"-25"8"-1,34-4 1,15 5 0,1-10-1,17 1 1,7-38 0,-82 42-1</inkml:trace>
  <inkml:trace contextRef="#ctx0" brushRef="#br0" timeOffset="9856.8145">12488 6294 0,'8'84'15,"17"-14"1,8 93 0,25 4-1,8 56 1,9-9-1,7 24 1,1-15 0,25 14-1,-9-14 1,8-9 0,1 0 15,-1-18-16,1-6 1,8-13 0,-9-14-1,9-14 1,0-14 0,0-14-1,-9-5 1,1-9-1,-1-5 1,1 5 0,-1 0-1,17 0 1,-8-14 0,8 5-1,8-9 16,1-1-15,7-14 0,1-4-1,-1-9 1,9-6 0,0 6-1,8-1 1,0 1-1,17-15 1,0 6 0,16-11-1,-8-3 1,0 4 0,8-10-1,0 5 1,1-4 15,-9-5-15,-9 4-1,-16-4 1,0 5 0,-16-5-1,-17-10 1,-25 1-1,-8-14 1,-16-5 0,-75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8:14.5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10569 12267 0,'9'5'16,"-9"-5"-1,16 5 1,92 23 0,82-5-1,83 9 1,74-13-1,75-10 1,41-4 15,66-10-15,42 1 0,66-10-1,33 14 1,33 4-1,0-13 1,24 32 0,-24-9-1,-8 23 1,-58-23 0,-50 28-1,-91-14 1,-99-5-1,-132-13 1,-133-33 15,-90-33-15,-42 56 0</inkml:trace>
  <inkml:trace contextRef="#ctx0" brushRef="#br0" timeOffset="363.3707">20419 11518 0,'124'47'15,"-16"-15"17,82 48-32,-25 8 31,9 28-15,-91 42-1,-116 94 1,-182 92-1,-141 51 1,-107 5 0,0-65-1,463-335 1</inkml:trace>
  <inkml:trace contextRef="#ctx0" brushRef="#br0" timeOffset="1013.7709">15201 5727 0,'-9'4'15,"18"20"1,7 148 0,17 200-1,-8 195 17,-25 168-17,0 84 1,0 46-1,17 19 1,-17 37 0,16 14-1,-8 14 1,9-18 0,-17-61-1,0-51 1,-8-117-1,-9-167 1,-16-298 0,17-251-1,-17-372 1,33 386 0</inkml:trace>
  <inkml:trace contextRef="#ctx0" brushRef="#br0" timeOffset="1411.2476">15292 5368 0,'-17'24'16,"-24"27"0,-83 102-1,-42 66 1,-32 18 0,32-18-1,166-219 1</inkml:trace>
  <inkml:trace contextRef="#ctx0" brushRef="#br0" timeOffset="1559.5502">14986 6043 0,'157'9'16,"0"15"15,149 31-16,-306-55 1</inkml:trace>
  <inkml:trace contextRef="#ctx0" brushRef="#br0" timeOffset="2461.1703">14845 10793 0,'-8'0'16,"8"0"-1,0 0 1,0 0 0,0 0-1,0 0 1,0 0-1,8 0 1,-8 0 0,17 0-1,7 0 1,18 0 0,16 4-1,8-4 16,0 5-31,8-5 32,1 5-17,-9-5 1,0 4 0,-8-4-1,0 10 1,-25-1-1,-8 0 1,-25-9 0</inkml:trace>
  <inkml:trace contextRef="#ctx0" brushRef="#br0" timeOffset="4485.2734">10561 11397 0,'8'5'0,"1"0"31,-1-1-15,17 6-1,8 4 1,16 0-1,18-5 1,-1 5 0,25 4-1,-17-13 1,17 9 0,8-5-1,1-4 1,-1 4-1,0-9 1,9-4 0,-1-1 15,-8 0-15,9-4-1,-1-5 1,1 5-1,-9-5 1,9-5 0,-1 5-1,1-4 1,-1-6 0,-8 6-1,9 4 1,-1-5-1,1 5 1,-9-4 0,25-1-1,-24 0 1,7 1 15,1-1-15,-1 5-1,1 0 1,-9-4 0,0-1-1,9-13 1,-9 4 0,8-5-1,-16 1 1,17-1-1,-1-9 1,-16 5 0,0-14-1,9 4 17,-9 1-17,8-10 1,-8 0-1,-17 0 1,9 5 0,8-9-1,8 8 1,0-13 0,-8 14-1,83-61 1,-17 10-1,17-19 1,-25-4 0,16-20-1,-33-8 1,9-15 15,-9-18-15,17-18-1,0-20 1,8-36 0,0 4-1,17-14 1,-9 10 0,1-1-1,-1 1 1,-8 13-1,-16 0 1,-1 15 0,-15 27-1,-10 24 1,-24 23 0,-16 41 15,-9 24-16,-66 98 1,0-5 0,8 9-1,-8-9 1</inkml:trace>
  <inkml:trace contextRef="#ctx0" brushRef="#br0" timeOffset="5346.5804">15060 10593 0,'8'4'15,"1"-4"1,-1 5 15,25 14-15,8-1-1,1 10 1,-1-5 0,-8 1-1,-8-6 1,0-4-1,-9 0 1,-16-9 0,0-5-1</inkml:trace>
  <inkml:trace contextRef="#ctx0" brushRef="#br0" timeOffset="5662.6135">15044 10667 0,'-9'9'16,"9"-9"0,0 0-1,17 14 1,8 10-1,16-10 1,-8 9 0,8 0-1,1 0 1,-17-4 0,-17-19-1,-8 0 1</inkml:trace>
  <inkml:trace contextRef="#ctx0" brushRef="#br0" timeOffset="5831.5978">15192 10630 0,'0'18'16,"0"-13"-1,25 14 1,58 9-1,91 27 1,-174-55 0</inkml:trace>
  <inkml:trace contextRef="#ctx0" brushRef="#br0" timeOffset="6762.8551">18476 6052 0,'0'5'15,"0"-5"1,8-5 0,33-9-1,34-28 1,16-13 0,16-15-1,-16 14 1,0 14-1,-41 33 1,49 55 0,-99 168-1,-107 275 17,107-489-17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28:33.8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9651 5285 0,'-16'4'16,"16"-4"-1,0 0 1,0 0 0,0 0 15,8 0-16,-8 0 1</inkml:trace>
  <inkml:trace contextRef="#ctx0" brushRef="#br0" timeOffset="128.656">9825 5294 0,'8'14'16,"-8"-9"-1,0-5 1</inkml:trace>
  <inkml:trace contextRef="#ctx0" brushRef="#br0" timeOffset="297.3969">10115 5261 0,'33'0'16,"-25"0"-1,-8 0 1</inkml:trace>
  <inkml:trace contextRef="#ctx0" brushRef="#br0" timeOffset="2473.8518">3672 4447 0,'0'24'15,"8"-6"1,-8 57 0,0 125-1,-8 46 1,-17 57-1,-8-38 17,0-23-17,33-233 1,0-4 0,0 4-1,0 0 1,0-4-1,17 9 1,24 0 0,17 9-1,25 0 1,24 5 0,42-5-1,16 1 1,108 18-1,-8-5 1,24-5 15,9-8-15,-9 8 0,9-13-1,0 13 1,-9-8-1,1-1 1,-9 5 0,9 4-1,-1-8 1,9-10 0,-17-14-1,-8-10 1,-9-13-1,-15-5 1,-26-4 0,-8 4 15,-41-5-15,-9 14-1,-33 6 1,-41 3-1,-91 10 1,0 0 0,0 0-1,0 0 1,0 5 0,0-5-1,0-19 1,9-55-1,-1-52 1,0-106 0,0-20 15,17-36-15,8 18-1,0 14 1,0 38-1,9 50 1,-9 52 0,-33 125-1,0-4 1,8 0 0,-8-5-1,0 4 1,-8 5-1,0 1 1,-26 13 0,-32-4-1,-16-5 17,-51 14-17,-16-10 1,-123 5-1,15-4 1,-49 0 0,0-5-1,-8 9 1,-9-14 0,-7 5-1,-18-5 1,-16 5-1,9 14 1,-18-9 0,18-1-1,-9-13 17,17-5-17,16-5 1,17 1-1,8-10 1,24 18 0,18-4-1,24 5 1,17 14 0,41 23-1,182-42 1</inkml:trace>
  <inkml:trace contextRef="#ctx0" brushRef="#br0" timeOffset="12212.3903">18608 7392 0,'0'0'16,"0"0"-1,0 0 1,0 0-1,0 0 1,0-9 0,8-10-1,-8-18 1,9-10 0,-9-4-1,-9-19 1,-7-18-1,-1 0 1,-16 4 0,-16 0 15,-9-4-31,-9-1 31,-15 15-15,-26 4-1,-8 10 1,-24 4 0,16 14-1,-33 14 1,-9 5 0,-98 0-1,7 27 1,-24 29-1,25 32 1,8 28 0,8 47-1,0 27 17,25 28-17,-8 19 1,24 5-1,1 9 1,16-5 0,16-13-1,1-20 1,24-8 0,-8-24-1,17-23 1,-8-19-1,15-32 1,1-28 0,9-38-1,7-27 1,9-24 15,8-22-15,-8-29-1,16-14 1,9-9 0,7-14-1,9 19 1,1-5 0,-1 19-1,0 13 1,16 19-1,34 56 1,8 0 0,0-4-1,0 4 1,-8 0 0,8-5 15,0 5-16,0 0 1,0 0 0,-8 0-1,8 0 1,0 0 0,0 9-1,-9 10 1,-7 18-1,-9 42 1,-8 37 0,8-36-1,17-29 1,8-33 0,0-18 15</inkml:trace>
  <inkml:trace contextRef="#ctx0" brushRef="#br0" timeOffset="12528.5667">12554 8095 0,'0'0'16,"0"0"-1,0 0 1,0 0 0,0 0-1,0 0 1,0 0 0,33-5-1,100 5 16,73-5-15,1-4 0,-207 9-1</inkml:trace>
  <inkml:trace contextRef="#ctx0" brushRef="#br0" timeOffset="24095.0074">11107 6662 0,'-8'-10'15,"8"10"1,0 0 0,0 10-1,0 13 1,-9 23-1,1 10 1,0 19 0,0 8-1,8-8 1,-9-1 0,1 5-1,8-4 1,-8-15-1,8-4 1,-8-14 0,8-9 15,0-15-15,0-4-1,0-5 1,0 5-1,0-4 1,0-6 0,8 6-1,8-1 1,1 0 0,8 5-1,-1-4 1,26-1-1,8 0 1,8-4 0,0-1-1,0-4 17,9 0-17,16-4 1,-8 8-1,-1-4 1,1 0 0,0-4-1,16-1 1,8 0 0,-7-4-1,7 9 1,1-9-1,-1 9 1,-24-5 0,16 1-1,0 4 1,-8 4 15,-8-8-15,0 8-1,-9-4 1,-8 10 0,9-6-1,-26 1 1,1-5 0,-9 4-1,-16-4 1,0 0-1,0 0 1,-9-9 0,9-5-1,0-23 17,25-37-17,-9-33 1,9-10-1,-17 6 1,0 22 0,-17 24-1,-7 14 1,-9 14 0,8 13-1,-8 1 1,0 9-1,0 5 1,0 0 0,0 4-1,0 0 1,0 1 15,0-1-15,-8 0-1,-9-9 1,-24 0 0,-42 1-1,-33-1 1,-24 4 0,-26 10-1,-16 5 1,-115-5-1,24 5 1,-25-5 0,33-5-1,9 0 1,49-9 0,17-9-1,24 9 16,9-5-15,33 15 0,17 4-1,107 4 1,0 6 0,0 18-1,0-28 1</inkml:trace>
  <inkml:trace contextRef="#ctx0" brushRef="#br0" timeOffset="25246.823">14382 6811 0,'-17'14'16,"17"-14"0,0 0-1,0 0 1,0 0 0,0 0-1,0 0 1,0 0-1,0 0 17,0-5-17,17-14 1,8-9 0,24-32-1,9-5 1,17-19-1,-17 28 1,0 14 0,-25 10-1,-9 8 1,1 11 0,-17 3-1,-8 10 1,0 0-1</inkml:trace>
  <inkml:trace contextRef="#ctx0" brushRef="#br0" timeOffset="25574.472">14556 6336 0,'8'-9'16,"-8"9"0,8-5-1,17-4 1,16-5 0,9 5-1,0-1 1,-9 6-1,-8 13 1,0 33 15,8 60-15,-41 84 0,0-186-1</inkml:trace>
  <inkml:trace contextRef="#ctx0" brushRef="#br0" timeOffset="26538.2851">19204 6313 0,'0'0'16,"0"0"-1,16 9 17,9 10-17,33 23 1,58 55-1,-1-4 1,18 28 0,-1-14-1,-16 0 1,-25-9 0,-91-93-1,0 4 1,0-4-1,0-5 1,-9-10 0,9 10 15</inkml:trace>
  <inkml:trace contextRef="#ctx0" brushRef="#br0" timeOffset="27254.2264">19030 6243 0,'-8'5'15,"8"-5"1,0 0 0,0 0-1,0 0 16,8 23-15,8 28 0,9 10-1,8 27 1,9-9 0,-18-18-1,1-29 1,-8-13-1,-17-19 1</inkml:trace>
  <inkml:trace contextRef="#ctx0" brushRef="#br0" timeOffset="27470.7646">19162 6108 0,'17'5'15,"8"-5"1,107-10 0,25-4-1,-157 14 1</inkml:trace>
  <inkml:trace contextRef="#ctx0" brushRef="#br0" timeOffset="28299.7294">18922 6248 0,'0'-10'16,"0"6"-1,-16-6 1,-26-27 15,-40-5-15,-26-14-1,-16 5 1,-16 5 0,-18 4-1,-98-19 1,16 10-1,-41-9 1,33 23 0,-33 18-1,16 42 1,-8 14 0,17 19-1,8 19 1,8 4-1,17-5 1,32 1 15,26-6-15,41-3 0,41-15-1,83-51 1,0 4-1,0-4 1,8 5 0,1 0-1,-9-5 1</inkml:trace>
  <inkml:trace contextRef="#ctx0" brushRef="#br0" timeOffset="35000.3805">19600 7955 0,'0'-9'16,"0"9"0,0 0-1,0 0 1,0 0 0,0 0-1,0 0 1,9-5-1,16-4 1,8-1 0,0 6 15,0 8-15,0 1-1,-8 9 1,-17 9-1,-8 5 1,-8 19 0,-25 9-1,-9 9 1,1-14 0,0 0-1,24-23 1,0-14-1,9-5 1,8 0 0,0 1 15,17 4-15,49 0-1,41-5 1,17-14-1,-124 5 1</inkml:trace>
  <inkml:trace contextRef="#ctx0" brushRef="#br0" timeOffset="36910.4922">14556 8434 0,'0'0'15,"0"0"1,0 14 0,0 23-1,0 28 1,0 5-1,0-5 1,0-14 0,0-51-1</inkml:trace>
  <inkml:trace contextRef="#ctx0" brushRef="#br0" timeOffset="37195.8087">14208 9057 0,'66'0'16,"1"-13"-1,65-1 1,9-19 0,16 0-1,-17 6 1,-140 27 0</inkml:trace>
  <inkml:trace contextRef="#ctx0" brushRef="#br0" timeOffset="37609.3304">14448 9290 0,'50'-9'15,"-34"4"1,26 5 0,-1 5-1,0 4 1,-16 10 0,-17 9-1,-8 65 1,-49 23-1,-17 19 1,41-107 15,17-10-15,8 1 0,33-5-1,116-23 1,-149 9-1</inkml:trace>
  <inkml:trace contextRef="#ctx0" brushRef="#br0" timeOffset="39238.7443">17707 7769 0,'-9'-5'15,"9"5"1,0 0 0,0 0 15,0 0-16,0 0 1,9-4 0,15-1-1,9 0 1,-8 5 0,8 0-1,-8 0 1,0 10-1,-8 8 1,-17 15 0,0 9-1,-25 13 1,-8 1 0,0-5 15,24-18-16,1-10 1,8-4 0,17-1-1,7-4 1,1-9 0,25-10-1,-1-4 1,-49 9-1</inkml:trace>
  <inkml:trace contextRef="#ctx0" brushRef="#br0" timeOffset="39490.8934">18310 7969 0,'0'0'16,"0"5"-1,9 13 1,-9 10 0,8 5-1,0-19 1,-8-14-1</inkml:trace>
  <inkml:trace contextRef="#ctx0" brushRef="#br0" timeOffset="40536.697">18343 7606 0,'0'-9'15,"0"9"1,0 0 15,0 0-15,0 0 0,0 0-1,0 0 1,0 0-1,0 0 1,17 0 0,8 0-1,8 4 1,0-4 0,0 5-1,0 0 1,-8 4-1,8 5 1,-16 9 15,-1 10-15,1 18 0,-17 9-1,8-4 1,-8-5-1,8-13 1,0-6 0,-8-32-1</inkml:trace>
  <inkml:trace contextRef="#ctx0" brushRef="#br0" timeOffset="43643.6326">17905 7350 0,'0'37'16,"0"-23"0,0 28-1,-8 5 1,8-5-1,8-10 1,-8-32 0</inkml:trace>
  <inkml:trace contextRef="#ctx0" brushRef="#br0" timeOffset="43943.3246">17889 6727 0,'-9'14'16,"9"-5"-1,0 19 1,0-28 0</inkml:trace>
  <inkml:trace contextRef="#ctx0" brushRef="#br0" timeOffset="44124.078">17839 7736 0,'0'75'15,"-8"-24"1,16 84-1,-8-135 1</inkml:trace>
  <inkml:trace contextRef="#ctx0" brushRef="#br0" timeOffset="44288.6554">17806 8755 0,'-17'84'16,"9"-33"-1,-25 65 1,8-13 0,25-103-1</inkml:trace>
  <inkml:trace contextRef="#ctx0" brushRef="#br0" timeOffset="44438.3342">17632 9816 0,'-25'70'16,"9"-29"-1,-9 66 1,25-107 0</inkml:trace>
  <inkml:trace contextRef="#ctx0" brushRef="#br0" timeOffset="44738.3885">17285 11095 0,'-17'56'15,"17"-33"1,-8 5-1,-9 14 1,9 9 0,-8-4-1,-1-10 1,1 5 0,-1-14-1,9-5 1,8-23-1</inkml:trace>
  <inkml:trace contextRef="#ctx0" brushRef="#br0" timeOffset="45452.0401">17607 8983 0,'9'47'16,"-9"-29"0,0-18-1</inkml:trace>
  <inkml:trace contextRef="#ctx0" brushRef="#br0" timeOffset="46282.1699">17392 10732 0,'-24'70'15,"7"-28"1,-24 60-1,-1-23 1,1 28 0,8-23-1,-9 0 1,42-80 0,-8 6-1,0 8 1,0 10-1,-9 5 17,1 4-17,-17 10 1,-1-6 0,1 15-1,-8 5 1,-9 8-1,1 1 1,-1 0 0,1 9-1,-18 5 1,1 0 0,-8 13-1,-9-4 1,17-14-1,8-13 1,0-11 15,17 6-15,-1-15 0,1-4-1,-9 14 1,9 0-1,0-14 1,-1 4 0,42-46-1</inkml:trace>
  <inkml:trace contextRef="#ctx0" brushRef="#br0" timeOffset="56775.0194">23785 12491 0,'0'4'16,"0"-4"15,9 0-15,24 0-1,41 5 1,58-5 0,141-9-1,42-1 1,73-13 0,34-5-1,33-9 1,-9 9-1,26 0 1,-1 14 0,17 0-1,0 19 1,-25-5 15,0 5-15,-24-5-1,-17 4 1,-34-8 0,-24-1-1,-58-4 1,-49-5 0,-76 0-1,-81-24 1,-92-13-1,-91-23 1,83 74 0</inkml:trace>
  <inkml:trace contextRef="#ctx0" brushRef="#br0" timeOffset="57070.9964">30972 11718 0,'17'5'16,"-1"4"0,75 29-1,50 27 1,57 18 0,17 15-1,-16 4 1,-17 1-1,-182-94 1,-17 28 0,-157 108-1,-181 22 1,355-167 0</inkml:trace>
  <inkml:trace contextRef="#ctx0" brushRef="#br0" timeOffset="57818.6859">26241 5969 0,'17'83'16,"8"43"-1,8 200 1,8 78-1,-16 168 1,-8 94 0,-1 50-1,1 61 1,-9 28 0,0 55-1,-8-13 1,9 32 15,7-13-15,9-6-1,0-55 1,-1-28 0,1-75-1,0-64 1,-25-113-1,-8-143 1,-25-205 0,-9-280-1,-15-292 1,57 395 0</inkml:trace>
  <inkml:trace contextRef="#ctx0" brushRef="#br0" timeOffset="58450.8992">26341 5759 0,'-17'-14'0,"9"14"31,-83 37-15,-58 61 0,-66 102-1,-8 56 1,8 28-1,49-38 1,166-236 0,17-10-1,82-56 1,17-70 0,66-18-1,-25 28 1,25 41-1,16 52 1,67 84 15,49 59-15,34 57 0,-348-177-1</inkml:trace>
  <inkml:trace contextRef="#ctx0" brushRef="#br0" timeOffset="59265.9318">26217 11086 0,'8'4'15,"-8"-4"1,0 0-1,0 0 1,8 0 0,17 0-1,8 0 17,25 0-17,8 0 1,0-9-1,-24 4 1,-42 5 0</inkml:trace>
  <inkml:trace contextRef="#ctx0" brushRef="#br0" timeOffset="61359.1822">29177 6141 0,'0'0'15,"0"0"1,0 0 0,0 0-1,0 0 1,0 4 0,-8 24-1,8 28 1,-16-5-1,7 24 1,-7 18 0,-9 9-1,0 0 1,0 5 0,-8 10-1,8-1 16,-8-9-15,0 5 0,-8 4-1,0-4 1,8-1 0,-17 6-1,9-6 1,-1-8-1,9-6 1,-8 10 0,-1-18-1,-7 18 1,-1 9 0,-8-4-1,9-1 1,-1 1 15,0-19-15,-7 23-1,-10 5 1,9-5 0,-8-13-1,-8 4 1,16-14-1,0 0 1,8 0 0,-7-14-1,15-5 1,-16 5 0,9-4-1,-17 9 1,16-15-1,0 1 17,-8 0-17,9-10 1,-17 20 0,-1-6-1,1 0 1,8-13-1,1-5 1,7 4 0,-8-9-1,-16 14 1,7-9 0,-7 0-1,-9 0 1,1 0-1,-1-5 17,-16 14-17,-1 0 1,-15 10 0,-76 36-1,26-18 1,-25 0-1,16-9 1,-8 0 0,17-5-1,-9 0 1,9-14 0,8-4-1,8-6 1,8-8-1,25 4 1,9-4 15,16-5-15,91-38 0,0-4-1,-8 0 1,8 0-1</inkml:trace>
  <inkml:trace contextRef="#ctx0" brushRef="#br0" timeOffset="62356.7998">29583 6480 0,'-9'-4'16,"9"4"0,0 0-1,0 0 1,25-5-1,33 0 1,25 10 0,0 9 15,-42 0-15,-16 28-1,-34 4 1,-24 24-1,17-28 1,-1-10 0,26-8-1,15 18 1,59 9 0,8 9-1,-17-23 1,-24 10-1,-33 18 1,-34 84 0,-66 0-1,-16-10 17,66-134-17,8-24 1,25 19-1</inkml:trace>
  <inkml:trace contextRef="#ctx0" brushRef="#br0" timeOffset="62673.467">30459 6206 0,'42'51'0,"-1"-14"31,58 66-15,9-10-1,16 23 1,-8-28 0,-108-83-1,-8-5 1</inkml:trace>
  <inkml:trace contextRef="#ctx0" brushRef="#br0" timeOffset="62839.0226">30947 6136 0,'-182'247'16,"-107"153"0,289-400 15</inkml:trace>
  <inkml:trace contextRef="#ctx0" brushRef="#br0" timeOffset="65049.4765">27896 6299 0,'-9'-19'16,"9"19"-1,0 0 17,0 0-17,0 0 1,0 0-1,0 0 1,0 0 0,0 0-1,0 0 1</inkml:trace>
  <inkml:trace contextRef="#ctx0" brushRef="#br0" timeOffset="65246.9525">27821 6731 0,'-8'28'32,"8"-23"-17,0 0 1,8 9-1,-8-14 1</inkml:trace>
  <inkml:trace contextRef="#ctx0" brushRef="#br0" timeOffset="65397.5484">27821 7066 0,'-33'42'15,"25"-18"1,-1 17-1,-7 6 1,16-47 0</inkml:trace>
  <inkml:trace contextRef="#ctx0" brushRef="#br0" timeOffset="65560.624">27623 7755 0,'-17'42'16,"17"-19"0,-16 19-1,-1 23 1,17-65 0</inkml:trace>
  <inkml:trace contextRef="#ctx0" brushRef="#br0" timeOffset="65942.6901">27375 8704 0,'-25'65'15,"25"-28"1,-33 84 15,8-18-15,-17 36-1,42-116 1,0-23 0,-74 168-1,33-80 1,-25 66 0,16-33-1,-8 23 1,8-28-1,1 5 1,16-28 0,-9 0-1,1-23 1,41-70 0</inkml:trace>
  <inkml:trace contextRef="#ctx0" brushRef="#br0" timeOffset="66775.8457">26581 10769 0,'-25'47'16,"25"-42"0,-9 13-1,-7 5 1,-1 1-1,9 4 1,-8-10 0,7 10-1,1 5 1,0 4 0,-9 5-1,1 0 1,7-5 15,-7 0-15,-9 0-1,9 1 1,-1-11 0,0 1-1,1-4 1,-9 4-1,9-5 1,-18 5 0,1 0-1,-16 18 1,7 1 0,-7 13-1,-9-4 1,8 0 15,1 0-15,-9-1-1,8-13 1,17-9 0,0-10-1,0-4 1,0 4-1,0-4 1,0-1 0,-9 1-1,1 18 1,0-4 0,16-10-1,8-5 1,9-8-1,8-10 17,0 0-17</inkml:trace>
  <inkml:trace contextRef="#ctx0" brushRef="#br0" timeOffset="68904.1778">28119 5894 0,'-8'9'16,"8"-9"-1,-9 24 1,-16 27-1,-32 79 1,7-18 0,42-80-1,24 6 1,17-1 0,17-14-1,24-9 16,-24-14-15,-9-14 0,-41 14-1</inkml:trace>
  <inkml:trace contextRef="#ctx0" brushRef="#br0" timeOffset="69117.669">28160 6169 0,'0'4'16,"0"10"-1,-25 98 1,-8 32 15,-8 14-15,16-18-1,25-140 1</inkml:trace>
  <inkml:trace contextRef="#ctx0" brushRef="#br0" timeOffset="69368.061">28433 5824 0,'33'28'15,"-8"5"1,25 37 0,-26-47-1,10 5 16,-34-28-15</inkml:trace>
  <inkml:trace contextRef="#ctx0" brushRef="#br0" timeOffset="69518.9355">28582 5731 0,'-25'24'16,"-33"78"-1,-49 130 1,107-232 0</inkml:trace>
  <inkml:trace contextRef="#ctx0" brushRef="#br0" timeOffset="73090.714">26390 11132 0,'0'0'15,"0"0"1,0 0-1,0 0 1,0 0 15,0 0-15,9 0 0,7-4-1,-16 4 1</inkml:trace>
  <inkml:trace contextRef="#ctx0" brushRef="#br0" timeOffset="74304.7368">26820 10993 0,'9'9'16,"-9"-9"-1,8 0 1,17-14-1,8 0 1,25-18 0,0 8 15,-9 1-15,9 0-1,0 9 1,-17 0-1,9 0 1,-9 9 0,1-4-1,16-14 1,-1-10 0,10-18-1,-1-10 1,-17 24-1,18-5 1,-18 5 0,-7 19 15,-1-1-15,0-9-1,9-9 1,0 0-1,-1-5 1,17-28 0,25-14-1,-8 10 1,-17 13 0,0 10-1,-8 5 1,8-15-1,9-4 1,-1-14 0,-8 0 15,17-19-15,-17 28-1,9 1 1,-17 8-1,-9 24 1,-16 9 0,9-5-1,-1-4 1,9-19 0,16-23-1,8 0 1,1 0-1,-9 9 1,0 5 0,0 5-1,0-5 17,0-1-17,1 1 1,7-28-1,9 0 1,-9 10 0,1 8-1,-1 1 1,9-10 0,-9 0-1,1-4 1,-1-5-1,-8-5 1,0-4 0,1 18-1,-67 84 1</inkml:trace>
  <inkml:trace contextRef="#ctx0" brushRef="#br0" timeOffset="75567.4955">31154 6834 0,'-8'4'15,"8"-4"1,-9 5-1,1 4 1,-25 19 0,0 14-1,-17 23 17,-24 14-32,0 5 31,-1 9-16,-49 61 1,17-19 0,-17 13-1,16-17 1,9-6 0,24-22-1,1-10 1,16-14-1,-8-19 1,8 5 0,0-9-1,0 14 1,-16 0 0,8 9-1,-17-5 16,8 15-15,-16-1 0,17 5-1,-9-4 1,1 4 0,-1-5-1,8 5 1,1-5-1,8 1 1,0 4 0,-9-5-1,1 5 1,8-14 0,-17 0-1,9-4 16,-1-5-15,9-5 0,-8 0-1,-1 0 1,9-14 0,-8 0-1,7-4 1,-7 4-1,-1 5 1,9 0 0,0 0-1,0-10 1,-8 5 0,7-9-1,-15-5 1,-9-9 15,-9 14-15,1 0-1,-17 4 1,17 10 0,-8 5-1,7-10 1,9 0-1,1 5 1,-1-10 0,8-4-1,83-42 1,0 0 0</inkml:trace>
  <inkml:trace contextRef="#ctx0" brushRef="#br0" timeOffset="76435.5431">31477 6704 0,'0'0'16,"0"0"0,0 0-1,8 0 1,0 0-1,42 4 17,16 10-32,8 5 31,-24-1-15,-9 15-1,-24 0 1,-25 4-1,-50 79 1,-17-4 0,-7 23-1,73-112 1,1-5 0,33 10-1,58 5 1,7-24-1,101-23 1,-26-37 15,-24-42-15,-141 93 0</inkml:trace>
  <inkml:trace contextRef="#ctx0" brushRef="#br0" timeOffset="76665.7448">32287 6173 0,'58'47'15,"8"13"1,50 61-1,0 9 1,-1 1 0,-115-131 15</inkml:trace>
  <inkml:trace contextRef="#ctx0" brushRef="#br0" timeOffset="76865.2441">32891 6127 0,'-42'83'16,"-73"85"0,-100 92-1,-33 1 1,248-261-1</inkml:trace>
  <inkml:trace contextRef="#ctx0" brushRef="#br0" timeOffset="77861.4164">26721 11104 0,'-8'0'16,"8"0"-1,0 0 1,-8 0 0,-17-4-1,0 4 1,0 0 0,-8 0-1,-8 0 1,41 0-1</inkml:trace>
  <inkml:trace contextRef="#ctx0" brushRef="#br0" timeOffset="78575.8987">26126 11067 0,'-33'19'15,"33"-19"16,-17 9-15,1-9 0,-9 5-1,-8-5 1,0 0 0,8-5-1,-8 5 1,0 0-1,-9 0 1,1-5 0,-25 1-1,8 4 1,-8-5 0,-9 5-1,-16-5 16,0 15-15,-8-1 0,0 0-1,8-4 1,8 0 0,0-10-1,1 5 1,-17 14-1,16-9 1,-8 4 0,8-4-1,-8 4 1,17 0 0,8 0-1,8-9 1,0 0 15,0 0-15,0-4-1,-8 4 1,8-9 0,58 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30:02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6037 7327 0,'9'5'15,"-9"-5"1,0 0-1,8-5 1,41-9 0,34-9 15,25-1-15,-9 20-1,0 13 1,0 10-1,-24 9 1,-26 4 0,-24 24-1,-25 84 1,-66 27 0,-58 33-1,-50-5 1,1-13-1,-9-24 1,33-28 0,141-134 15,8 4-15,8 4-1,33-4 1,116-14-1,34-9 1,48-33 0,-15-4-1,-18-24 1,-206 84 0</inkml:trace>
  <inkml:trace contextRef="#ctx0" brushRef="#br0" timeOffset="882.5272">7104 6480 0,'8'0'16,"1"0"0,7 5-1,9 0 1,8 4 15,8 0-15,-7 5-1,-10 5 1,-7-1 0,-17 6-1,-33 83 1,-42-14 0,1 9-1,57-93 1,1-4-1,16 0 1,0-1 0,25 1-1,41 0 1,-66-5 0</inkml:trace>
  <inkml:trace contextRef="#ctx0" brushRef="#br0" timeOffset="1160.9109">7642 7546 0,'74'-5'15,"-33"-4"1,108-1 0,-33 1 15,-116 9-16</inkml:trace>
  <inkml:trace contextRef="#ctx0" brushRef="#br0" timeOffset="1431.6479">7749 8099 0,'50'-14'16,"16"5"-1,91-38 1,33-18 0,34-28-1,-9 5 16,-215 88-15</inkml:trace>
  <inkml:trace contextRef="#ctx0" brushRef="#br0" timeOffset="1843.7643">9403 6973 0,'0'28'15,"-25"19"1,-8 60 0,-16 37-1,-1 23 1,17-4 15,41-9-15,67-43-1,57-45 1,67-71 0,32-42-1,1-36 1,-26-15-1,-40-9 1,-42-9 0,-124 116-1</inkml:trace>
  <inkml:trace contextRef="#ctx0" brushRef="#br0" timeOffset="2044.8693">10015 7038 0,'-25'80'15,"9"54"1,-25 160 0,7 54-1,18-17 1,16-331-1</inkml:trace>
  <inkml:trace contextRef="#ctx0" brushRef="#br0" timeOffset="3058.6429">12149 3782 0,'-17'-5'16,"17"5"0,-8-14-1,-25-23 1,-17-14-1,-65-65 1,-9 9 0,-33-14-1,-17 14 1,-8 5 0,-25 18-1,-8 19 1,-16 13-1,-9 29 1,0 9 0,0 24 15,0-1-15,9 5-1,24 4 1,-8 10-1,8 10 1,9 8 0,7 5-1,9 14 1,25 0 0,8 10-1,25-5 1,17-1-1,24-3 1,17-6 0,66-60-1,0 0 17,0 5-17,0-5 1,0 0-1,0 0 1</inkml:trace>
  <inkml:trace contextRef="#ctx0" brushRef="#br0" timeOffset="3372.7587">7617 3322 0,'-8'-5'15,"8"5"1,0 9 0,-9 19-1,-15 19 1,-1 13 15,0 5-15,17-23-1,8-19 1,24 10 0,59-10-1,107-46 1,-190 23 0</inkml:trace>
  <inkml:trace contextRef="#ctx0" brushRef="#br0" timeOffset="4802.67">6029 11114 0,'8'-10'15,"-8"10"1,0 0 0,9-9-1,24-28 1,49-10-1,18 5 1,-18 19 0,-16 19-1,-24 4 1,-1 13 0,-33 11-1,-16 83 1,-83 42 15,-41 27-15,-25-13-1,8-14 1,132-144 0,1-1-1,7-4 1,9 0-1,17 5 1,41 4 0,107-13-1,1-10 1,40-19 0,-24-13-1,-16-29 1,-166 75 15</inkml:trace>
  <inkml:trace contextRef="#ctx0" brushRef="#br0" timeOffset="5317.3048">6864 10141 0,'33'-18'15,"-8"4"1,25 0 0,8 9-1,-9 5 1,-7 14-1,-26 14 1,1 60 15,-42 24-15,8-65 0,17-19-1,17-5 1,16 5-1,0-5 1,0 5 0,-16 4-1,-26 66 1,-57 42 0,0-10-1,41-102 1,25-14-1,0-14 17</inkml:trace>
  <inkml:trace contextRef="#ctx0" brushRef="#br0" timeOffset="5799.4606">7973 11156 0,'33'-14'16,"-9"14"-1,18-10 1,40-4 0,26-4-1,-9-10 1,-24 14 0,-34 5-1,-16 13 1,-25-4-1</inkml:trace>
  <inkml:trace contextRef="#ctx0" brushRef="#br0" timeOffset="5999.0608">7973 11658 0,'41'-5'15,"-8"1"1,50-6 0,115-41-1,1-28 1,-199 79 0</inkml:trace>
  <inkml:trace contextRef="#ctx0" brushRef="#br0" timeOffset="7099.6067">10255 10258 0,'0'9'16,"0"-9"0,0 0-1,-8 9 1,-25 29-1,-9 41 1,-7 23 0,16-9-1,16 9 1,25-9 15,26 19-15,23-5-1,18 9 1,8-4 0,-34-24-1,-24-23 1,-25-9 0,-33 28-1,-66 37 1,-25-33-1,-17-18 1,17-61 0,33-60-1,74-88 1,67-57 0,82-41 15,34-9-16,7-6 1,-7 29 0,-34 23-1,-66 23 1,-74 38 0,-66 27-1,-59 52 1,-57 55-1,-17 61 1,9 88 0,198-144-1</inkml:trace>
  <inkml:trace contextRef="#ctx0" brushRef="#br0" timeOffset="9260.5699">6079 14151 0,'-9'-9'16,"9"9"-1,0 0 1,0 0-1,0 0 1,0 0 0,0 0-1,0 0 1,0 0 0,0 0-1,0 0 1,0 0-1,0 5 1,0-5 15,0 0-15,9 4 0,-9 1-1,8 4 1,0 5-1,9 19 1,32 27 0,1 33-1,8 5 1,-9 4 0,-7 24-1,-1-14 1,-16-15-1,0-18 1,-9-32 15,-7-19-15,-1 0 0,-8-14-1,8 0 1,-8-5-1,0 0 1,0-4 0,8 0-1,-8-1 1,0 1 0,0-5-1,0 5 1,0-1-1,0-4 1,0 5 0,0 0 15,0-5-15,0 0-1,0 4 1,0 1-1,-8 4 1,0 5 0,-17 9-1,-16 10 1,-9 0 0,-8 4-1,-8 0 1,8 5-1,0-10 1,9 1 0,24-10-1,8-13 17,9-1-17,0 0 1,8 0-1,16 15 1,34 8 0,41-4-1,8 0 1,42-9 0,8-10-1,-9-9 1,9-14-1,-25 0 1,-25-5 0,-24 1-1,-26-15 17,-49 33-17</inkml:trace>
  <inkml:trace contextRef="#ctx0" brushRef="#br0" timeOffset="9675.1219">6749 13965 0,'8'10'16,"0"-10"0,17 4-1,16 6 1,9-10 0,16 4-1,-8-4 1,-58 0-1</inkml:trace>
  <inkml:trace contextRef="#ctx0" brushRef="#br0" timeOffset="10120.7575">7609 13347 0,'0'0'15,"0"0"1,-9 18 0,-24 89-1,-16 23 1,-9 33-1,8-23 1,50-122 0,0 1-1,17 0 1,32 4 0,26-18 15,24-15-16,25-13 1,-16-5 0,-34 0-1,-24-4 1,-50 32 0</inkml:trace>
  <inkml:trace contextRef="#ctx0" brushRef="#br0" timeOffset="10320.6578">7807 13491 0,'0'4'16,"0"29"0,0 172-1,8 60 16,9 56-15,-17-321 0</inkml:trace>
  <inkml:trace contextRef="#ctx0" brushRef="#br0" timeOffset="10671.8739">8973 14621 0,'58'0'15,"-33"0"1,41-4 0,0 4-1,0 0 1,-66 0-1</inkml:trace>
  <inkml:trace contextRef="#ctx0" brushRef="#br0" timeOffset="10870.5208">9089 14993 0,'108'5'16,"-9"-14"-1,116-19 1,-215 28 0</inkml:trace>
  <inkml:trace contextRef="#ctx0" brushRef="#br0" timeOffset="11151.7517">10454 13058 0,'0'-4'16,"8"27"-1,8 116 1,-7 89 15,-1 65-15,-8-32 0,0-19-1,0-242 1</inkml:trace>
  <inkml:trace contextRef="#ctx0" brushRef="#br0" timeOffset="11435.3759">10048 14561 0,'67'0'15,"7"-9"1,67-1 15,24-13-15,17 4 0,-17-9-1,-32 5 1,-133 23-1,0 0 1</inkml:trace>
  <inkml:trace contextRef="#ctx0" brushRef="#br0" timeOffset="11914.8376">10296 14696 0,'9'4'15,"-9"-4"1,25 5 0,82 28 15,1-6-15,16 20-1,-100-33 1,-7 23-1,-17 10 1,-58 97 0,-49 14-1,-9 14 1,0-32 0,108-136-1,8-4 1,0 5-1,41 4 1,100-13 0,41-15-1,24-23 17,-32-18-17,-42-33 1,-132 93-1</inkml:trace>
  <inkml:trace contextRef="#ctx0" brushRef="#br0" timeOffset="12199.0803">9866 14324 0,'25'125'15,"8"38"17,33 111-17,17-32 1,16-9-1,25-98 1,-124-135 0</inkml:trace>
  <inkml:trace contextRef="#ctx0" brushRef="#br0" timeOffset="12480.2326">11339 13947 0,'41'23'0,"0"24"31,25 60-15,-8 60-1,-41 56 1,-59 52 0,-40-47-1,82-228 1</inkml:trace>
  <inkml:trace contextRef="#ctx0" brushRef="#br0" timeOffset="12912.2709">11702 12923 0,'-8'0'16,"8"19"-1,-8 51 1,-9 41 0,9-4-1,8-32 1,25-5-1,33-1 1,16-22 0,9-19-1,0-24 1,-9-8 15,-16-20-31,-58 24 31</inkml:trace>
  <inkml:trace contextRef="#ctx0" brushRef="#br0" timeOffset="13113.9417">11967 13077 0,'-8'149'15,"0"46"1,-1 145 0,26-33-1,-17-307 1</inkml:trace>
  <inkml:trace contextRef="#ctx0" brushRef="#br0" timeOffset="13460.969">12786 14175 0,'74'4'15,"-24"1"1,57 0 15,-32 13-15,-75-18-1</inkml:trace>
  <inkml:trace contextRef="#ctx0" brushRef="#br0" timeOffset="13644.1497">12835 14738 0,'133'4'16,"-17"-18"0,-116 14-1</inkml:trace>
  <inkml:trace contextRef="#ctx0" brushRef="#br0" timeOffset="13944.2837">14531 12225 0,'8'177'16,"-8"51"-1,0 144 1,8-27-1,-8-345 17</inkml:trace>
  <inkml:trace contextRef="#ctx0" brushRef="#br0" timeOffset="14209.0861">14109 14044 0,'124'-4'16,"8"-10"0,108-5-1,-16-9 1,24 0-1,-75-9 17,-173 37-17</inkml:trace>
  <inkml:trace contextRef="#ctx0" brushRef="#br0" timeOffset="14424.7516">14299 14379 0,'0'205'16,"17"14"0,-9 144-1,0-75 1,-8-288-1</inkml:trace>
  <inkml:trace contextRef="#ctx0" brushRef="#br0" timeOffset="14808.1773">14961 14519 0,'-8'167'15,"-1"1"1,9 78 0,17-59-1,24-20 1,34-102-1,24-70 1,0-78 0,-41-34 15,-41-13-15,-100 9-1,-99 33 1,-25 46-1,207 42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2:30:52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10892 6648 0,'-8'111'0,"-1"-18"31,1 135-15,-8 10 0,7 69-1,-7 14 1,7 4-1,1-41 1,8-284 0</inkml:trace>
  <inkml:trace contextRef="#ctx0" brushRef="#br0" timeOffset="1530.7229">10710 6117 0,'0'0'16,"0"0"0,0 0-1,8 0 1,25-4 0,58-1-1,116-23 1,33 0-1,58-18 1,8-1 15,33-4-15,8-5 0,25-9-1,17 14 1,16-5-1,9 0 1,-9 10 0,25 9-1,-8 13 1,33 1 0,-17 4-1,25-4 1,-8 0-1,0-5 1,-17 5 0,-16-10-1,-33 5 17,-42-4-17,-49 8 1,-50 10-1,-50 5 1,-57 18 0,-50 24-1,-42 14 1,-15 55 0,-18 33-1,-16 93 1,-8 51-1,-9 65 1,-8 0 0,1 29-1,7-25 1,-8-8 15,0-38-15,17-13-1,-8-47 1,-1-28 0,-8-47-1,-24-46 1,-9-51 0,-50-28-1,-32-28 1,-75-28-1,-58 0 1,-42-14 0,-40 0-1,-34-5 1,-41-4 0,0 5 15,-25-1-16,0 1 1,-16 8 0,8 1-1,0 4 1,0 1 0,24 4-1,1-5 1,24 5-1,9 5 1,33 0 0,8 9-1,42 0 1,16 4 0,33-4-1,33 10 16,41-6-15,50 1 0,34-5-1,115 0 1</inkml:trace>
  <inkml:trace contextRef="#ctx0" brushRef="#br0" timeOffset="8493.1888">7228 12077 0,'0'0'16,"0"0"-1,0 0 17,-8 4-17,-9 33 1,-16 47 0,-41 70-1,-1 60 1,-16 32-1,0 10 1,1-5 0,-1-4-1,16-19 1,9-23 0,16-52-1,50-153 1,9-9-1,-9 9 17</inkml:trace>
  <inkml:trace contextRef="#ctx0" brushRef="#br0" timeOffset="8957.483">7104 12421 0,'0'-5'15,"0"5"1,0 0-1,8 5 17,9 27-17,16 48 1,17 31 0,24 89-1,-8 5 1,-8 23-1,-8 0 1,-17-5 0,-8-23-1,-17-32 1,-8-164 0,-8-4-1,8 0 1</inkml:trace>
  <inkml:trace contextRef="#ctx0" brushRef="#br0" timeOffset="9228.4003">6848 13565 0,'0'-4'15,"8"4"1,0-5 0,108-9-1,41-23 1,-157 37-1</inkml:trace>
  <inkml:trace contextRef="#ctx0" brushRef="#br0" timeOffset="10404.5726">8113 13058 0,'-8'0'15,"8"0"1,0 0-1,0 0 1,16 0 0,26 0-1,40 14 1,9-9 15,0 4-31,17-9 31,-9 5-15,-16-1 0,-9 1-1,-74-5 1</inkml:trace>
  <inkml:trace contextRef="#ctx0" brushRef="#br0" timeOffset="10720.9946">8146 13463 0,'0'-5'16,"0"5"-1,8 0 1,34 5 0,41 0-1,98-19 1,-181 14-1</inkml:trace>
  <inkml:trace contextRef="#ctx0" brushRef="#br0" timeOffset="16306.4281">9866 12923 0,'-8'5'16,"8"-5"0,0 0-1,-8 28 1,0 42 0,-25 92-1,8 48 1,-8 41-1,16-14 1,1-9 0,16-51-1,8-177 1,-8 0 0</inkml:trace>
  <inkml:trace contextRef="#ctx0" brushRef="#br0" timeOffset="16838.9631">10222 13375 0,'0'-5'15,"0"10"1,0 13 0,-8 33-1,8 19 1,8 9 0,9-18 15,7-19-16,9-19 1,-8-19 0,17-27-1,-1-37 1,-16-19 0,-17 9-1,-8 19 1,-8 4-1,-9 10 1,-8 14 0,-8 18-1,-8 14 1,-17 33 0,25 5-1,33-47 16</inkml:trace>
  <inkml:trace contextRef="#ctx0" brushRef="#br0" timeOffset="17368.626">10867 13370 0,'0'60'16,"0"-27"-1,8 13 1,9 15 15,8-10-15,8-18-1,0-15 1,0-13 0,0-24-1,0-18 1,-8-14-1,-17 0 1,-8 14 0,-8-1-1,-17 1 1,0 14 0,-8 9-1,0 0 1,25 9-1,8 5 1</inkml:trace>
  <inkml:trace contextRef="#ctx0" brushRef="#br0" timeOffset="17884.1685">11479 13235 0,'0'23'16,"0"-18"0,0 18-1,0 10 1,0 4-1,8 0 1,1-9 15,15 0-15,1-5 0,8-13-1,0-10 1,9-10-1,7-22 1,1-10 0,-25-9-1,-17 13 1,-8 6 0,-25-15-1,-8 10 1,-16 14-1,16 14 1,33 9 15</inkml:trace>
  <inkml:trace contextRef="#ctx0" brushRef="#br0" timeOffset="19893.2222">12877 12937 0,'0'0'16,"0"0"0,0 0-1,0 10 1,-25 22 15,0 47-15,-33 93-1,33 24 1,1 41 0,48 0-1,18-27 1,74-57-1,24-88 1,26-107 0,-166 42-1</inkml:trace>
  <inkml:trace contextRef="#ctx0" brushRef="#br0" timeOffset="20242.2697">13720 12835 0,'0'14'15,"0"0"1,-24 107 0,-1 46-1,8 61 1,1 14 0,7 5-1,9-38 1,17-42 15,-17-167-15</inkml:trace>
  <inkml:trace contextRef="#ctx0" brushRef="#br0" timeOffset="20629.3403">14134 13616 0,'25'-23'15,"-17"9"1,25 5-1,17-14 1,32-10 15,9 5-15,9-4 0,7 4-1,-16 0 1,-8 9-1,-17-4 1,-66 23 0</inkml:trace>
  <inkml:trace contextRef="#ctx0" brushRef="#br0" timeOffset="20896.359">14614 12933 0,'0'14'16,"0"13"-1,-17 132 1,17 106-1,0 112 1,0-24 0,0-353-1</inkml:trace>
  <inkml:trace contextRef="#ctx0" brushRef="#br0" timeOffset="27693.2886">16044 12421 0,'-8'0'16,"8"0"15,0 0-15,0 0 0,0 0-1,0 0 1,0 0-1,0 0 1,8-5 0,1 5-1,7-4 1,17-6 0,0 6-1,17-6 1,-9 10-1,1-9 1,-9 14 0,-9-5 15,-7 4-15,-9-4-1,1 10 1,-1-1-1,-8 10 1,-17 8 0,1 20-1,-17-5 1,-9 14 0,1-19-1,8 0 1,-8-9-1,-1 5 1,26-24 0,-1 0 15,1 0-15,16-4-1,-9 0 1,9-5-1,9 4 1,7 1 0,9-5-1,0 0 1,8 0 0,-8 0-1,-1 5 1,1 9-1,-8 4 1,-17 6 0,0 13-1,-25 23 1,-25 5 15,-8 1-15,9-15-1,7-19 1,9-8 0,17-15-1,8-5 1,-1-13 0,9 9-1</inkml:trace>
  <inkml:trace contextRef="#ctx0" brushRef="#br0" timeOffset="28437.2117">16813 12239 0,'-8'0'16,"8"0"-1,0 0 1,0 5 0,-8 4-1,0 5 1,-1 5 0,-7 14 15,-1 13-16,9 5 1,0-14 0,8 1-1,0-20 1,8 1 0,9-10-1,-1-9 1,25-18-1,9-15 1,-9-14 0,-16 10-1,-17 14 1,1 0 0,-18 4-1,1 10 16,-17-14-15,9 13 0,-9 6-1,8 4 1,1 14 0,16-14-1</inkml:trace>
  <inkml:trace contextRef="#ctx0" brushRef="#br0" timeOffset="28837.2434">17326 12216 0,'-25'14'16,"9"5"0,-26 32-1,-57 56 1,-50 56 0,-16 27-1,-9 15 1,17-14-1,17-24 1,32-32 0,108-135-1,0 0 1,0 0 0,8-4-1,-8 4 1</inkml:trace>
  <inkml:trace contextRef="#ctx0" brushRef="#br0" timeOffset="29273.7968">16772 13133 0,'8'37'16,"-8"-37"-1,9 9 1,-1 0 0,0 1-1,17-6 1,-9-8-1,9-10 17,0-9-17,-17 4 1,-8 5 0,-8-9-1,-17 13 1,-8 10-1,-25 28 1,9 10 0,49-38-1</inkml:trace>
  <inkml:trace contextRef="#ctx0" brushRef="#br0" timeOffset="29964.6511">15374 13621 0,'0'0'15,"0"0"1,9 0 0,24-5-1,41 1 1,34-1-1,107-4 1,0 0 0,58-5-1,-25-5 1,25-4 0,-33 9-1,8 0 1,-25-5-1,8 5 1,-32-4 15,-17 8-15,-41-4 0,-141 14-1,0 0 1,0 0-1</inkml:trace>
  <inkml:trace contextRef="#ctx0" brushRef="#br0" timeOffset="43230.2498">16135 13910 0,'-41'-5'16,"33"0"-1,-9-4 1,1 4-1,-1 1 1,0-1 0,9 0-1,8 5 1,17 0 0,24-4-1,9-6 1,-1 10-1,1 10 1,-9 13 0,-24 14-1,-9 14 1,-41 89 15,-33-10-15,0 10-1,49-131 1,17-9 0,-8 0-1,16 5 1,17-5 0,16-10-1,9 10 1,8 10-1,-33 4 1,-1 9 0,-7 56-1,-50 42 1,-42 32 0,-7-36 15,74-117-16,8 0 1</inkml:trace>
  <inkml:trace contextRef="#ctx0" brushRef="#br0" timeOffset="43728.3425">16846 13900 0,'-33'98'16,"9"-10"15,-18 94-16,17-33 1,17 9 0,33-47-1,41-55 1,25-70 0,0-42-1,-83 19 1,1 14-1,-18-5 1,-15-4 0,-10 4-1,-15 0 1,7 4 0,18 6-1,-1 13 1,25 5 15</inkml:trace>
  <inkml:trace contextRef="#ctx0" brushRef="#br0" timeOffset="44243.3329">17285 14268 0,'-8'51'16,"16"-42"0,-16 19-1,16 14 1,8 0 15,9 0-15,17-5-1,-1-18 1,8-10 0,1-18-1,0-29 1,-9-31-1,-16 27 1,-25 4 0,-8 6-1,-9-1 1,-16 10 0,-8 14-1,-83 23 1,16 42-1,108-56 1</inkml:trace>
  <inkml:trace contextRef="#ctx0" brushRef="#br0" timeOffset="61547.2139">18443 12500 0,'0'0'15,"0"0"1,0 0 0,0 0-1,0 0 1,0 5 0,16 4-1,17 14 1,17 28-1,16 5 1,8 23 0,1 24-1,41 64 1,-25-4 0,-9 37 15,-40 5-16,-51 37 1,-65 9 0,-42 14-1,-24-56 1,140-209 0</inkml:trace>
  <inkml:trace contextRef="#ctx0" brushRef="#br0" timeOffset="65301.8326">18815 11584 0,'-8'-10'16,"8"10"0,8 0-1,0 5 1,17 4 0,25 10-1,7 9 1,-24 4-1,1 5 1,-26 10 0,-25 23-1,-16 0 1,0-10 0,17-23-1,-1-13 1,17-15-1,0 5 17,25 0-17,8 0 1,8 4 0,-16 29-1,-8 64 1,-59 38-1,-16 9 1,25-125 0,9-19-1,15-14 1,9 0 0</inkml:trace>
  <inkml:trace contextRef="#ctx0" brushRef="#br0" timeOffset="65804.497">19534 11556 0,'-41'102'16,"24"-4"-1,-32 92 1,32 6 0,1 4-1,41-56 1,32-56-1,26-92 1,25-80 15,-17-37-15,-17-14 0,-82 112-1,-9-5 1,-24 5-1,-17 9 1,-16 9 0,-1 10-1,26-1 1,49-4 0</inkml:trace>
  <inkml:trace contextRef="#ctx0" brushRef="#br0" timeOffset="66267.0602">19940 11956 0,'-9'37'15,"9"-18"1,-8 27 0,8 10-1,8-14 1,9 9 0,-1-14-1,9-14 1,8-18-1,9-14 1,-1-33 0,0-23-1,-24 0 17,-17 13-17,-8 6 1,-17 9-1,-8 23 1,-9 18 0,42-4-1</inkml:trace>
  <inkml:trace contextRef="#ctx0" brushRef="#br0" timeOffset="68790.5462">20337 12128 0,'0'0'16,"0"0"-1,0 0 1,0 0 15,8 9-15,-8-9 0</inkml:trace>
  <inkml:trace contextRef="#ctx0" brushRef="#br0" timeOffset="70024.6213">20783 11672 0,'0'0'16,"0"0"0,0 0-1,0 0 1,0 0-1,8 0 1,1 0 0,15 0-1,1 0 1,25 0 15,-9 9-15,9 1-1,-25 3 1,-9 6 0,-7 18-1,-18 1 1,-7 8 0,-17 5-1,0-4 1,-1-15-1,18-13 1,8 0 0,-1-10-1,9-5 1,9 6 15,7-1-15,26 0-1,-1-4 1,17 9 0,-17 5-1,0-1 1,-16 5 0,-16 19-1,-26 9 1,-41 24-1,-25-5 1,-24-24 0,107-46-1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5A1C-D7C1-44DD-92E1-7961E491A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F0E98-F2BE-4200-8F54-F9F50FB4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B899-E638-483A-B343-3D6DD098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92A4-4408-455A-83D1-1D0E73F9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E6D8-90A6-496D-83AA-74897D3C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9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B6C9-9567-416E-9DCB-E25EF5C5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E59B1-8344-4DD0-881B-CB9110C2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76931-36F7-4F06-92C6-A9270255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F0B43-7D9D-46DD-B0CC-823C79F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2D88F-1F2C-414F-9DCB-698E2B26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5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7146A-B58C-4A19-BE1F-93AC54E9B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36D27-0405-4332-9B73-F8DBF8C28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730F-2060-4074-A819-A6BA926C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957DA-73B8-47BE-B332-82D837FA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1943F-8CA5-4B43-93C5-AC1C9C90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8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9367-9220-42F6-BF74-59ABFD0B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DA16-F7A0-4FF3-A75A-4141B96C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F5F5-555F-48B3-BBD7-83340F6C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0EED-909E-4261-AF56-6963898F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466B2-1F34-40F8-A589-5A990631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BE08-3D77-4708-AB13-2DBD6C00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7A33F-3599-4A31-995C-C32A32F8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4865-729C-4100-A4BD-26F1DD4F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63FB-47BF-4441-BB4B-8AB35255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FA39C-CD46-4AF0-8C9C-35169C15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0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31F5-A43E-46FD-AB11-17FC01E2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4B8F-C4A4-4FE4-95FA-31906B94D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5206C-E12A-4333-B4F1-7D10B230A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11BE0-AE46-433F-96D8-696CCE53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D8201-EA01-45BD-A949-91FD46B1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DFF12-1CF4-46F7-8DA7-46888C36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3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E863-ED02-4106-8176-9816D454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96A0D-5E5F-4CF1-8F39-41C61890C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4EB93-B8B6-4257-9939-85B740C99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845D6-B00C-4B0E-B55A-3FAD96A1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24378-5E42-4784-8411-13A44AE7D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66952-A158-4746-BB2F-08A4828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32040-C281-484F-8F2D-E201AB7B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5918-AA22-4EC9-85E6-65783968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6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936F-5935-4610-826B-CC5EFCB7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FB90C-CB39-49C3-9549-61615EEF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0D6B2-5666-4961-BA28-D2766BD3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6672F-8942-4452-8B40-242D203D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1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53CCA-2966-48BD-AB5E-D2797316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E2F7C-6CC6-4F1A-B6C5-AAE80431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67A70-48BC-4729-8231-8F4310C2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7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6FA5-B81B-431A-BC93-4C50B67E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47F9-9CC9-4159-B7CA-978DC91C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15F50-CD73-47C1-BFBC-926C1D0D0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CA161-7B4A-4DEC-8524-CDD89A4C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C07BD-46AF-4141-971F-DDAE10EA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5229F-0DF5-4040-9E24-D343DB9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3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21CE-F53F-46F4-8A7A-D593A41D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DCE0F-4181-4E93-B32A-A8A1C0D0A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1EA3-53C6-4607-B3E5-54D3EE3DF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F216F-1667-4CA6-AF4F-FDAC11A0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61282-01BD-4922-BCAC-7F40DB5E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5AD4-41DC-4A90-8B74-1C48DA79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7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A7A5E-3611-40B6-B262-2E0CCE97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AC6C-4110-40AC-A5DA-3AB9B3BC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31521-5A96-4A7B-911A-B0EBCCF5C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952D-9C14-4A37-888A-6933112A6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D5E00-6BFF-4EE2-8056-AA68297E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485" y="2870156"/>
            <a:ext cx="8665029" cy="1117687"/>
          </a:xfrm>
        </p:spPr>
        <p:txBody>
          <a:bodyPr>
            <a:normAutofit/>
          </a:bodyPr>
          <a:lstStyle/>
          <a:p>
            <a:r>
              <a:rPr lang="en-US" sz="3200" dirty="0"/>
              <a:t>Exponential Functions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3EA0709-1A1C-4ABC-95F8-F3BFBB12357D}"/>
              </a:ext>
            </a:extLst>
          </p:cNvPr>
          <p:cNvSpPr txBox="1">
            <a:spLocks/>
          </p:cNvSpPr>
          <p:nvPr/>
        </p:nvSpPr>
        <p:spPr>
          <a:xfrm>
            <a:off x="5105564" y="3428999"/>
            <a:ext cx="1980870" cy="381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By Houbin Fang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Applications of 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79DD494-A5C7-4432-9CDD-A75537E55D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2" y="1690688"/>
                <a:ext cx="9613861" cy="1519965"/>
              </a:xfrm>
            </p:spPr>
            <p:txBody>
              <a:bodyPr/>
              <a:lstStyle/>
              <a:p>
                <a:r>
                  <a:rPr lang="en-US" sz="3200" dirty="0"/>
                  <a:t>compound interest formula: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𝑛𝑡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79DD494-A5C7-4432-9CDD-A75537E55D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2" y="1690688"/>
                <a:ext cx="9613861" cy="1519965"/>
              </a:xfrm>
              <a:blipFill>
                <a:blip r:embed="rId2"/>
                <a:stretch>
                  <a:fillRect l="-1458" t="-8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F30C92D-6B22-4B21-B5E7-80673577FFC0}"/>
              </a:ext>
            </a:extLst>
          </p:cNvPr>
          <p:cNvSpPr txBox="1"/>
          <p:nvPr/>
        </p:nvSpPr>
        <p:spPr>
          <a:xfrm>
            <a:off x="838199" y="2967335"/>
            <a:ext cx="102772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Principal $1000</a:t>
            </a:r>
          </a:p>
          <a:p>
            <a:r>
              <a:rPr lang="en-US" dirty="0"/>
              <a:t>3% interest compounded daily</a:t>
            </a:r>
          </a:p>
          <a:p>
            <a:r>
              <a:rPr lang="en-US" dirty="0"/>
              <a:t>Find the value of the investment after 3 years.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328120" y="1885680"/>
              <a:ext cx="5291280" cy="3482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8760" y="1876320"/>
                <a:ext cx="5310000" cy="350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75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1488" y="1422881"/>
                <a:ext cx="10752312" cy="20061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Exponential function: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lvl="1"/>
                <a:r>
                  <a:rPr lang="en-US" sz="2800" i="1" dirty="0"/>
                  <a:t>b</a:t>
                </a:r>
                <a:r>
                  <a:rPr lang="en-US" sz="2800" dirty="0"/>
                  <a:t> is called the base, </a:t>
                </a:r>
              </a:p>
              <a:p>
                <a:pPr lvl="1"/>
                <a:r>
                  <a:rPr lang="en-US" sz="2800" i="1" dirty="0"/>
                  <a:t>b</a:t>
                </a:r>
                <a:r>
                  <a:rPr lang="en-US" sz="2800" dirty="0"/>
                  <a:t> &gt; 0,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sz="2800" dirty="0"/>
                  <a:t>, </a:t>
                </a:r>
              </a:p>
              <a:p>
                <a:pPr lvl="1"/>
                <a:r>
                  <a:rPr lang="en-US" sz="2800" i="1" dirty="0"/>
                  <a:t>x</a:t>
                </a:r>
                <a:r>
                  <a:rPr lang="en-US" sz="2800" dirty="0"/>
                  <a:t> is any real number.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488" y="1422881"/>
                <a:ext cx="10752312" cy="2006120"/>
              </a:xfrm>
              <a:blipFill>
                <a:blip r:embed="rId2"/>
                <a:stretch>
                  <a:fillRect l="-1474" t="-6061"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10040" y="1272960"/>
              <a:ext cx="5657040" cy="3178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0680" y="1263600"/>
                <a:ext cx="5675760" cy="319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76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400" dirty="0"/>
                  <a:t>Evaluating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4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400" dirty="0"/>
                  <a:t> for </a:t>
                </a:r>
                <a:r>
                  <a:rPr lang="en-US" sz="4400" i="1" dirty="0"/>
                  <a:t>x</a:t>
                </a:r>
                <a:r>
                  <a:rPr lang="en-US" sz="4400" dirty="0"/>
                  <a:t> = 3, -2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715040" y="1528920"/>
              <a:ext cx="6011280" cy="3311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05680" y="1519560"/>
                <a:ext cx="6030000" cy="333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76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Graphs of Exponential Functions </a:t>
            </a:r>
            <a:r>
              <a:rPr lang="zh-CN" altLang="en-US" sz="4400" dirty="0"/>
              <a:t>（</a:t>
            </a:r>
            <a:r>
              <a:rPr lang="en-US" altLang="zh-CN" sz="4400" dirty="0"/>
              <a:t>0</a:t>
            </a:r>
            <a:r>
              <a:rPr lang="en-US" altLang="zh-CN" dirty="0"/>
              <a:t>,1</a:t>
            </a:r>
            <a:r>
              <a:rPr lang="zh-CN" altLang="en-US" sz="4400" dirty="0"/>
              <a:t>）</a:t>
            </a:r>
            <a:endParaRPr lang="en-US" sz="4400" dirty="0"/>
          </a:p>
        </p:txBody>
      </p:sp>
      <p:pic>
        <p:nvPicPr>
          <p:cNvPr id="1028" name="Picture 4" descr="Graph">
            <a:extLst>
              <a:ext uri="{FF2B5EF4-FFF2-40B4-BE49-F238E27FC236}">
                <a16:creationId xmlns:a16="http://schemas.microsoft.com/office/drawing/2014/main" id="{28C902B0-B481-4874-8C50-3A35C4C26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56" y="1730375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DA6B861-E4ED-4DC3-977C-FFF231EBB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44" y="1867090"/>
            <a:ext cx="5745645" cy="1221575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r>
              <a:rPr lang="en-US" sz="3600" b="0" dirty="0"/>
              <a:t>(0, 1)</a:t>
            </a:r>
          </a:p>
          <a:p>
            <a:pPr marL="742950" indent="-742950">
              <a:buAutoNum type="arabicPeriod"/>
            </a:pPr>
            <a:r>
              <a:rPr lang="en-US" sz="3600" dirty="0"/>
              <a:t>B range, property</a:t>
            </a:r>
          </a:p>
          <a:p>
            <a:pPr marL="742950" indent="-742950">
              <a:buAutoNum type="arabicPeriod"/>
            </a:pPr>
            <a:r>
              <a:rPr lang="en-US" sz="3600" b="0" dirty="0"/>
              <a:t>Growth and Decay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274400" y="11880"/>
              <a:ext cx="10498320" cy="6332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5040" y="2520"/>
                <a:ext cx="10517040" cy="635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90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Exponential Functions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3544" y="1867090"/>
                <a:ext cx="9613861" cy="122157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3600" dirty="0"/>
                  <a:t> growth or decay?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3544" y="1867090"/>
                <a:ext cx="9613861" cy="1221575"/>
              </a:xfrm>
              <a:blipFill>
                <a:blip r:embed="rId2"/>
                <a:stretch>
                  <a:fillRect t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411640" y="1676520"/>
              <a:ext cx="6240600" cy="4394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2280" y="1667160"/>
                <a:ext cx="6259320" cy="441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4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Graph an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3544" y="1447942"/>
                <a:ext cx="10600950" cy="177241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3200" dirty="0"/>
                  <a:t>growth or decay? Graph?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3544" y="1447942"/>
                <a:ext cx="10600950" cy="177241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468160" y="1425240"/>
              <a:ext cx="5323680" cy="4890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58800" y="1415880"/>
                <a:ext cx="5342400" cy="490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77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Graph an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3544" y="1447942"/>
                <a:ext cx="10600950" cy="177241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3200" dirty="0"/>
                  <a:t>growth or decay? Graph?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3544" y="1447942"/>
                <a:ext cx="10600950" cy="1772419"/>
              </a:xfrm>
              <a:blipFill>
                <a:blip r:embed="rId2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801960" y="1932480"/>
              <a:ext cx="3853080" cy="4212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2600" y="1923120"/>
                <a:ext cx="3871800" cy="423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91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Natural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7956" y="1690688"/>
                <a:ext cx="11104497" cy="4521128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≈2.71828</m:t>
                    </m:r>
                  </m:oMath>
                </a14:m>
                <a:r>
                  <a:rPr lang="en-US" sz="3200" dirty="0"/>
                  <a:t>,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3200" dirty="0"/>
                  <a:t> is called the </a:t>
                </a:r>
                <a:r>
                  <a:rPr lang="en-US" sz="3200" b="1" dirty="0"/>
                  <a:t>natural exponential function.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7956" y="1690688"/>
                <a:ext cx="11104497" cy="4521128"/>
              </a:xfrm>
              <a:blipFill>
                <a:blip r:embed="rId2"/>
                <a:stretch>
                  <a:fillRect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Graph">
            <a:extLst>
              <a:ext uri="{FF2B5EF4-FFF2-40B4-BE49-F238E27FC236}">
                <a16:creationId xmlns:a16="http://schemas.microsoft.com/office/drawing/2014/main" id="{5D290E70-C9ED-4AE1-BD9C-1DD117B72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56" y="2424242"/>
            <a:ext cx="4182087" cy="418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086840" y="1497240"/>
              <a:ext cx="10754280" cy="5257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7480" y="1487880"/>
                <a:ext cx="10773000" cy="527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88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1692" y="753228"/>
                <a:ext cx="9842492" cy="1080938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400" dirty="0"/>
                  <a:t>Evaluate the Natural Exponential Function</a:t>
                </a:r>
                <a:br>
                  <a:rPr lang="en-US" sz="4400" dirty="0"/>
                </a:b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400" dirty="0"/>
                  <a:t> for </a:t>
                </a:r>
                <a:r>
                  <a:rPr lang="en-US" sz="4400" i="1" dirty="0"/>
                  <a:t>x</a:t>
                </a:r>
                <a:r>
                  <a:rPr lang="en-US" sz="4400" dirty="0"/>
                  <a:t> = 2, 3, and -4.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1692" y="753228"/>
                <a:ext cx="9842492" cy="1080938"/>
              </a:xfrm>
              <a:blipFill>
                <a:blip r:embed="rId2"/>
                <a:stretch>
                  <a:fillRect l="-2167" t="-20904" b="-29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111040" y="1038240"/>
              <a:ext cx="3415320" cy="4602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1680" y="1028880"/>
                <a:ext cx="3434040" cy="462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9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82138</TotalTime>
  <Words>237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Arial</vt:lpstr>
      <vt:lpstr>Calibri</vt:lpstr>
      <vt:lpstr>Calibri Light</vt:lpstr>
      <vt:lpstr>Cambria Math</vt:lpstr>
      <vt:lpstr>Office Theme</vt:lpstr>
      <vt:lpstr>PowerPoint Presentation</vt:lpstr>
      <vt:lpstr>Exponential Functions</vt:lpstr>
      <vt:lpstr>Evaluating f(x)=2^x for x = 3, -2</vt:lpstr>
      <vt:lpstr>Graphs of Exponential Functions （0,1）</vt:lpstr>
      <vt:lpstr>Exponential Functions</vt:lpstr>
      <vt:lpstr>Graph an Exponential Function</vt:lpstr>
      <vt:lpstr>Graph an Exponential Function</vt:lpstr>
      <vt:lpstr>The Natural Exponential Function</vt:lpstr>
      <vt:lpstr>Evaluate the Natural Exponential Function f(x)=2^x for x = 2, 3, and -4.</vt:lpstr>
      <vt:lpstr>Applications of Exponential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Liz McInnis</dc:creator>
  <cp:lastModifiedBy>Fang, Houbin</cp:lastModifiedBy>
  <cp:revision>252</cp:revision>
  <dcterms:created xsi:type="dcterms:W3CDTF">2017-05-15T19:39:28Z</dcterms:created>
  <dcterms:modified xsi:type="dcterms:W3CDTF">2021-01-21T22:33:15Z</dcterms:modified>
</cp:coreProperties>
</file>