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7" r:id="rId9"/>
    <p:sldId id="266" r:id="rId10"/>
    <p:sldId id="268" r:id="rId11"/>
    <p:sldId id="269" r:id="rId12"/>
    <p:sldId id="271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1:26:51.4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13993 6541 0,'0'0'15,"0"0"1,9-5 0,7-4-1,9-1 1,8 1 15,17 9-15,24-9-1,17-5 1,0 9 0,8 1-1,25 4 1,9-5 0,-1 10-1,116-29 1,-50 20-1,34-24 1,-42 28 0,17 4-1,-33 6 1,8-10 0,-17-5 15,0 5-16,-7 9 1,15-4 0,-24 9-1,17-9 1,-9-10 0,8 5-1,0-9 1,1-5-1,8 4 1,-9-4 0,9 5-1,-9-14 1,0 4 0,1 10-1,-1 0 16,-8 13-15,17-8 0,-17 8-1,9-8 1,-9 13 0,-8-18-1,-9-1 1,1 15-1,-17-10 1,0 10 0,-8-19-1,-17 19 1,-8-10 0,-83 10-1,0-1 16,-8-4-15</inkml:trace>
  <inkml:trace contextRef="#ctx0" brushRef="#br0" timeOffset="5231.6894">15556 6234 0,'-8'4'16,"8"-4"0,0 0-1,0 0 17,0 0-17,0 0 1,-8 10-1,8 27 1,8 56 0,0 98-1,-8 27 1,-8 47 0,-8-13-1,-9 8 1,0-32-1,0-37 1,25-191 0,0-5-1,8-18 1,9-47 15,8-51-15,-25 121-1</inkml:trace>
  <inkml:trace contextRef="#ctx0" brushRef="#br0" timeOffset="5547.3854">15581 6248 0,'0'-10'15,"0"10"1,-8 10 0,-25 27 15,-50 61-16,-16 27 1,0 1 0,82-117-1,17-9 1</inkml:trace>
  <inkml:trace contextRef="#ctx0" brushRef="#br0" timeOffset="5729.9075">15441 6466 0,'49'24'16,"1"-10"-1,57 4 1,17 24 0,25-9-1,-149-33 16</inkml:trace>
  <inkml:trace contextRef="#ctx0" brushRef="#br0" timeOffset="6462.4797">18368 6192 0,'8'4'16,"-8"6"0,9 32-1,-1 41 1,0 113 0,1 41-1,-9 37 1,0-8-1,0-15 1,-9-51 0,9-200-1,0 0 1,9-28 0,-9 28-1</inkml:trace>
  <inkml:trace contextRef="#ctx0" brushRef="#br0" timeOffset="6728.4412">18410 6350 0,'0'-5'15,"0"5"1,-9 14 0,-65 51-1,-17 15 1,-8 22 0,90-88-1,9-14 1</inkml:trace>
  <inkml:trace contextRef="#ctx0" brushRef="#br0" timeOffset="6893.036">18467 6252 0,'67'42'15,"-1"-23"1,50 23-1,8-19 1,-124-23 0</inkml:trace>
  <inkml:trace contextRef="#ctx0" brushRef="#br0" timeOffset="7391.0768">20527 6206 0,'8'-5'16,"-8"5"-1,0 9 1,8 29-1,1 50 1,-1 42 15,8 108-15,-16 13 0,17 9-1,-17-46 1,0-214-1,0 0 1,0 0 0</inkml:trace>
  <inkml:trace contextRef="#ctx0" brushRef="#br0" timeOffset="7656.4264">20634 6387 0,'-16'14'0,"7"-9"32,-24 23-17,-16 23 1,-9 9-1,8-4 1,25-28 0,25-28-1</inkml:trace>
  <inkml:trace contextRef="#ctx0" brushRef="#br0" timeOffset="7839.9321">20593 6355 0,'74'14'16,"-16"4"0,58 29 15,0 4-31,16 9 31,-132-60-15</inkml:trace>
  <inkml:trace contextRef="#ctx0" brushRef="#br0" timeOffset="17113.0175">15647 4847 0,'0'0'15,"0"0"1,-8-4 15,-9 4-15,-7 0 0,-26 14-1,9 18 1,-25 33-1,16 1 1,-8 27 0,8 9-1,9 0 1,16 5 0,9 0-1,7 10 1,9-1-1,9 0 1,16 0 0,-1 15 15,9-20-15,17 15-1,-17-33 1,25-5-1,8-4 1,9-9 0,-1-29-1,17-13 1,8-24 0,17-23-1,-8-14 1,24-23-1,66-47 1,-41-4 0,1-33-1,-51 9 17,-24-4-17,-34 0 1,-15 0-1,-26-10 1,0 0 0,-16 1-1,8 4 1,-8 5 0,-9 9-1,-8 14 1,-16 18-1,-1 10 1,-15 10 0,-18 8-1,-8 10 17,-24 18-17,-9 15 1,-16 22-1,-17 29 1,-16 23 0,-9 32-1,-8 33 1,17 51 0,7 38-1,51 50 1,107-260-1</inkml:trace>
  <inkml:trace contextRef="#ctx0" brushRef="#br0" timeOffset="19357.4147">18095 5224 0,'0'75'16,"9"-1"-1,-1 66 1,-8 36 0,-8 52-1,-9 47 1,-8 4-1,17 9 1,-9-13 15,17-29-15,9-41 0,-1-205-1,8-9 1,-16 9-1</inkml:trace>
  <inkml:trace contextRef="#ctx0" brushRef="#br0" timeOffset="20555.7681">17946 4722 0,'17'0'16,"-17"4"0,33-4-1,50 14 1,33-4-1,123-15 1,9 10 0,50-5-1,-8 0 17,16-5-17,-17-4 1,-16-5-1,-17 0 1,-32-5 0,-26 5-1,-49 10 1,-25 4 0,-49 14-1,-75-10 1,0 6-1,0 8 1,0 15 0,-9 50-1,-7 48 1,-9 101 15,-16 6-15,8 36-1,16-18 1,0 9 0,17-32-1,-8-15 1,8-27 0,0-37-1,-8-38 1,8-116-1,0 0 1,-8 0 0,-1-5-1,-24 1 1,-41-20 15,-25-18-15,-34-9-1,-73-28 1,-18-9 0,-49 4-1,0 14 1,-41 28 0,-8 28-1,-34 33 1,9 46-1,24 0 1,25 28 0,67-9-1,231-84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1:45:35.1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2266 6201 0,'0'5'15,"0"-5"1,0 0 0,0 0-1,0 0 1,25 0-1,24 4 1,51 6 0,16-15-1,123 10 1,1-10 15,58-9-15,0 5-1,32-10 1,1 5 0,25-4-1,0 8 1,32-13 0,1-5-1,41 19 1,-8-5-1,49 28 1,17-19 0,25 10-1,41-10 1,0-4 15,25-10-15,0-9-1,16 5 1,26 5 0,-1 4-1,50 18 1,-17-4 0,34 10-1,-18 3 1,10-3-1,-10 4 1,-7-10 0,16 1-1,-33-10 1,9-23 0,-26 10 15,-24-15-16,-33 19 1,-34-9 0,-49 9-1,-58-14 1,-74 14 0,-100-9-1,-115 9 1,-166 14-1,8 0 1,9-5 0,-8 5-1,7 0 1,1 0 0,8 0-1,-8-4 16,0 4-15,8 0 0,-9 0-1,9 0 1,0 0 0,-8 0-1,8 0 1,0 0-1,0 0 1,0 0 0,-17 14-1,17-14 1</inkml:trace>
  <inkml:trace contextRef="#ctx0" brushRef="#br0" timeOffset="2323.4712">14556 9797 0,'-124'51'15,"0"5"17,-125 79-17,-7 9 1,-58 61-1,16 0 1,0 9 0,25-5-1,25-4 1,25-15 0,33-27-1,33-28 1,49-46-1,108-89 1</inkml:trace>
  <inkml:trace contextRef="#ctx0" brushRef="#br0" timeOffset="2773.2764">12000 10965 0,'0'23'15,"0"-4"1,-25 36 0,-41 76-1,-17 18 1,-8-5 0,17-19-1,66-120 16,8-5-15,8 5 0,83-5-1,124-42 1,190-79 0,-405 121-1</inkml:trace>
  <inkml:trace contextRef="#ctx0" brushRef="#br0" timeOffset="4751.5822">2646 7667 0,'-8'0'16,"8"0"-1,0 0 1,33 0 0,100 9-1,32 0 1,91 5 0,34-5-1,32 5 1,34-14-1,49 5 17,34-5-17,40-5 1,51-13 0,-1-6-1,25-13 1,-16 5-1,32 4 1,1 5 0,24 9-1,17 0 1,25 0 0,16-10-1,1-4 1,16 19-1,16 0 1,-16 9 15,0 9-15,-42 14 0,26 1-1,-42 4 1,0 0-1,-17-19 1,1-9 0,-26-14-1,-16-5 1,-24-9 0,-34 0-1,-41 5 1,-33-5-1,-50-9 1,-50 14 15,-49-5-15,-58 19 0,-66-5-1,-41 0 1,-117 14-1,9-5 1,9 0 0,-9 1-1,0-1 1,8 0 0,-8 1-1,0 4 1,0-5-1,0 5 1,8 0 0,17 14 15,8 14-15,17 28-1,57 55 1,-8 15-1,25 28 1,-8 8 0,0 6-1,-25 4 1,8-9 0,-24-14-1,-9-28 1,-25-28-1,-41-93 1,0 0 0,0-5-1,0 5 17</inkml:trace>
  <inkml:trace contextRef="#ctx0" brushRef="#br0" timeOffset="5184.8898">23380 8364 0,'0'10'16,"0"-10"-1,0 0 1,8 4 0,1 6-1,7 27 1,25 23 15,26 19-15,15 14-1,1-32 1,-17-15 0,-8-22-1,-17-24 1,67-52 0,-17-166-1,-17-289 1,-74 507-1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1:45:57.7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20130 6434 0,'8'-10'15,"-8"10"1,25 0 15,58 10-15,107-15 0,58 24-1,83-10 1,33 0-1,41-4 1,58-19 0,0 19-1,25-15 1,17 20 0,7-15-1,26 33 1,-9-23-1,-16 4 1,-17-18 0,-16-5 15,-42-19-15,-41 5-1,-74-14 1,-92 5-1,-98 14 1,-133 23 0</inkml:trace>
  <inkml:trace contextRef="#ctx0" brushRef="#br0" timeOffset="1327.0591">6145 7774 0,'-17'-19'15,"9"14"1,-17-13-1,-33-20 1,-16-3 0,-1 8-1,1 14 1,0 19 0,-84 38 15,34 50-16,-8 56 1,58 33 0,41 0-1,41 4 1,33-162 0,9-5-1,8-19 1,33-27-1,57-108 1,-23-14 0,7-18-1,-25 19 1,-98 144 0,-9 9-1,8 0 1,33 55 15,-8 62-15,17 41-1,-9 23 1,17-32 0,-8-51-1,-50-98 1</inkml:trace>
  <inkml:trace contextRef="#ctx0" brushRef="#br0" timeOffset="1592.3358">6616 7904 0,'66'-19'15,"-24"10"1,49-14 0,-58 18-1,-8 5 1,-25 0-1</inkml:trace>
  <inkml:trace contextRef="#ctx0" brushRef="#br0" timeOffset="1827">6658 8276 0,'8'5'16,"8"-5"0,26-5-1,49 0 1,16-18 0,83-37-1,-190 60 1</inkml:trace>
  <inkml:trace contextRef="#ctx0" brushRef="#br0" timeOffset="2158.6929">7799 8015 0,'8'0'15,"0"0"1,34-9-1,32-19 1,17-14 0,-16-4-1,-75 46 1</inkml:trace>
  <inkml:trace contextRef="#ctx0" brushRef="#br0" timeOffset="2777.6497">8700 7183 0,'0'0'16,"0"0"-1,0 0 1,0 0-1,0 0 1,0 9 0,9 28-1,-1 56 1,17 131 0,-25 27-1,16 23 1,-16-37-1,0-32 1,0-209 0,0 4 15</inkml:trace>
  <inkml:trace contextRef="#ctx0" brushRef="#br0" timeOffset="3037.7539">9412 8062 0,'33'42'15,"-33"-24"1,-9 99-1,-57 18 1,-41 27 0,-17-41 15,124-121-15</inkml:trace>
  <inkml:trace contextRef="#ctx0" brushRef="#br0" timeOffset="3705.5128">10553 6983 0,'16'14'15,"1"27"1,16 80 15,-8 84-15,-17 51-1,-16-37 1,8-196 0,-8-9-1,8-5 1,0-13 0,0-24-1,16-42 1,17 9-1,17 15 1,57 13 0,17 70-1,-24 33 1,-43 51 0,-73-4 15,-75 8-16,-50-32 1,-7-32 0,-1-66-1,41-55 1,42-52 0,83-18-1,-17 130 1</inkml:trace>
  <inkml:trace contextRef="#ctx0" brushRef="#br0" timeOffset="3990.9267">11578 7843 0,'100'-18'15,"-26"-6"1,58-3-1,-132 27 1</inkml:trace>
  <inkml:trace contextRef="#ctx0" brushRef="#br0" timeOffset="4172.4469">11661 8183 0,'91'-5'16,"-8"-23"-1,66-23 1,-149 51 0</inkml:trace>
  <inkml:trace contextRef="#ctx0" brushRef="#br0" timeOffset="4538.7103">12455 7406 0,'66'0'16,"-8"9"15,50 15-16,-17 31 1,-9 43 0,-82 60-1,-82 56 1,-9-56 0,49-130-1,26-9 1,7-10-1,34 5 1,50-18 0,40-15-1,-115 19 1</inkml:trace>
  <inkml:trace contextRef="#ctx0" brushRef="#br0" timeOffset="4701.4461">13605 8211 0,'-25'84'16,"-33"-5"0,-50 51-1,108-130 1</inkml:trace>
  <inkml:trace contextRef="#ctx0" brushRef="#br0" timeOffset="5169.6257">14853 7499 0,'0'0'16,"-8"0"0,-75 19-1,-49 50 1,-9 34 0,34 74-1,66 18 1,90-14-1,117-69 1,73-93 15,34-94-15,-273 75 0</inkml:trace>
  <inkml:trace contextRef="#ctx0" brushRef="#br0" timeOffset="5618.8555">15895 7699 0,'0'0'16,"9"0"-1,24 9 1,33-9 0,33-9-1,0-14 1,-57 9-1,-42 14 1</inkml:trace>
  <inkml:trace contextRef="#ctx0" brushRef="#br0" timeOffset="5815.8092">15854 8188 0,'108'9'16,"-34"-18"-1,91-19 1,1-19 0,-166 47-1</inkml:trace>
  <inkml:trace contextRef="#ctx0" brushRef="#br0" timeOffset="6264.0187">17037 7299 0,'49'-5'15,"-24"10"1,33 4 0,0 5-1,-8 5 1,-9 23 0,-8 55-1,-50 29 1,1 0-1,8-94 1,8-4 0,16 23-1,42 5 17,0 0-17,-8-5 1,-26 10-1,-65 153 1,-199 111 0,240-325-1</inkml:trace>
  <inkml:trace contextRef="#ctx0" brushRef="#br0" timeOffset="7579.3337">5822 10225 0,'-25'19'15,"25"-10"1,-49 89 0,7 88 15,-7 98-16,24 55 1,33-36 0,58-52-1,100-112 1,49-129 0,8-85-1,-223 75 1</inkml:trace>
  <inkml:trace contextRef="#ctx0" brushRef="#br0" timeOffset="7908.6479">6178 10848 0,'66'0'15,"17"24"1,57-29 0,34-18-1,-174 23 1</inkml:trace>
  <inkml:trace contextRef="#ctx0" brushRef="#br0" timeOffset="8524.9755">7576 9355 0,'33'84'16,"0"69"0,25 150-1,-34-19 1,-15-15 0,-34-64-1,8-210 1,1-8-1,-9-34 1,0-88 15,25-4-15,25-15 0,41 52-1,50 69 1,8 66-1,-17 64 1,-57 80 0,-58 5-1,-67-6 1,-24-36 0,-33-66-1,99-102 1,-83-69-1,99-85 1,17-32 15,0 214-15</inkml:trace>
  <inkml:trace contextRef="#ctx0" brushRef="#br0" timeOffset="8959.9519">7327 11067 0,'17'-23'16,"0"9"0,107-14-1,58 19 1,82 13-1,9 10 1,0-4 0,-58-1-1,-215-9 1,0 0 0,-17 14-1,17-14 1</inkml:trace>
  <inkml:trace contextRef="#ctx0" brushRef="#br0" timeOffset="9803.9167">7600 11374 0,'58'-18'16,"-33"18"-1,25 4 1,-1 15 0,-24 18-1,-25 5 1,-50 107-1,-65 0 1,7-14 0,75-121-1,8-5 17,17 0-17,8-9 1,33 9-1,83-9 1,82-23 0,26-33-1,-9-18 1,-42-14 0,-173 69-1,0 5 1,0 0-1,-16-9 1,-17 9 0,0 9-1,-25 33 1,-8 51 15,33 28-15,41-18-1,17-20 1,24-36 0,1-33-1,16-37 1,0-28 0,-24 18-1,-18 19 1,-7 14-1,33 28 1,7 61 0,34 27-1,0-14 1,-91-88 0</inkml:trace>
  <inkml:trace contextRef="#ctx0" brushRef="#br0" timeOffset="10004.7216">9478 11756 0,'25'32'15,"-25"-9"1,-17 33-1,-49 65 1,66-121 0</inkml:trace>
  <inkml:trace contextRef="#ctx0" brushRef="#br0" timeOffset="10602.2311">11339 10248 0,'-42'-41'16,"-16"8"-1,-41-14 16,-8 33-15,-26 28 0,34 52-1,33 50 1,49 47 0,50 18-1,50 28 1,16 15-1,1 27 1,-34-9 0,-42-5-1,-48-60 1,-84-65 0,-57-122-1,-17-153 1,182 163 15</inkml:trace>
  <inkml:trace contextRef="#ctx0" brushRef="#br0" timeOffset="10750.5328">10611 10951 0,'66'23'15,"25"0"1,83 1-1,24-24 1,-198 0 0</inkml:trace>
  <inkml:trace contextRef="#ctx0" brushRef="#br0" timeOffset="11000.0818">11926 10286 0,'-33'102'16,"16"47"0,1 130-1,49 56 1,8-47-1,58-69 1,-99-219 0</inkml:trace>
  <inkml:trace contextRef="#ctx0" brushRef="#br0" timeOffset="11568.9022">12935 9383 0,'8'33'15,"8"60"1,-7 125 0,-9 34-1,0-183 1,-9-13 0,9-33-1,0-9 1,0-23-1,17-28 1,16-10 0,17 10 15,8 32-15,-17 24-1,-8 18 1,-33 5-1,-33 28 1,-17-14 0,-8-19-1,17-28 1,0-23 0,41 14-1</inkml:trace>
  <inkml:trace contextRef="#ctx0" brushRef="#br0" timeOffset="11948.8802">12472 10732 0,'41'10'16,"17"-15"-1,82-9 1,84-33-1,40-4 1,26-9 0,-34 9 15,-239 46-15,-1 19-1,-16-14 1</inkml:trace>
  <inkml:trace contextRef="#ctx0" brushRef="#br0" timeOffset="12298.7541">12455 11374 0,'0'0'15,"0"0"17,8 0-17,34 0 1,24 0-1,0 5 1,-25-1 0,-16-4-1,-8 10 1,-17-10 0</inkml:trace>
  <inkml:trace contextRef="#ctx0" brushRef="#br0" timeOffset="13279.0094">12860 11118 0,'17'-4'15,"-9"-1"1,33-4 0,34 4-1,-26 10 1,1 4 15,-17 38-15,-33 73-1,-74 48 1,-17 18 0,0-18-1,83-150 1,16-4 0,66 5-1,42-47 1,74-37-1,9-56 1,-26-10 0,-32-8-1,-141 120 1,-8 5 0,-1-4 15,-24-6-16,-25 6 1,1 13 0,-10 38-1,1 46 1,25 28 0,33-47-1,24-9 1,26-32-1,32-14 1,9-80 0,-9-13-1,-66 55 1,1 10 0,-9 9-1,16 28 16,17 42-15,9 18 0,-18-50-1,-24-24 1</inkml:trace>
  <inkml:trace contextRef="#ctx0" brushRef="#br0" timeOffset="13578.2025">14473 10230 0,'66'37'0,"0"33"32,58 93-17,-49 41 1,-67 127 0,-140 73-1,132-404 1</inkml:trace>
  <inkml:trace contextRef="#ctx0" brushRef="#br0" timeOffset="15505.1068">14870 9546 0,'0'-5'15,"0"10"1,25 14 0,66 92-1,74 103 1,9 79 0,8 47-1,-33 18 1,-58 65-1,-108 71 1,17-494 0</inkml:trace>
  <inkml:trace contextRef="#ctx0" brushRef="#br0" timeOffset="17450.3134">19609 8955 0,'8'0'15,"0"5"1,42-10 15,41-4-15,99-42 0,17-14-1,-207 65 1</inkml:trace>
  <inkml:trace contextRef="#ctx0" brushRef="#br0" timeOffset="18146.6087">21230 7346 0,'8'32'15,"9"47"1,7 103 0,-7 64-1,-9 1 1,-16-196 0,8-14-1,-8-18 1,8-1-1,-9-18 1,9-4 0,17-29-1,33-32 17,32-5-17,1 24 1,-17 32-1,-8 23 1,0 19 0,-33 14-1,-25 4 1,-50 94 0,-16-56-1,41-66 1,-8-22-1,0-52 1,8-14 0,25 70 15</inkml:trace>
  <inkml:trace contextRef="#ctx0" brushRef="#br0" timeOffset="18611.8813">20800 8913 0,'41'-9'15,"-8"9"1,124-33 0,17 5-1,66-9 1,-33 14 0,-1-5-1,-197 33 1,-1-5-1,-8 0 1</inkml:trace>
  <inkml:trace contextRef="#ctx0" brushRef="#br0" timeOffset="19130.9906">20891 9355 0,'41'-4'16,"-16"-1"-1,16 10 1,9-5-1,-1 18 1,-16 5 0,-16 10-1,-17 9 1,-50 74 0,-41-4-1,-24 4 16,7-32-15,100-84 0,0 0-1,8 0 1,24 0 0,100-23-1,34-15 1,32-36-1,-8-5 1,-182 79 0</inkml:trace>
  <inkml:trace contextRef="#ctx0" brushRef="#br0" timeOffset="19642.1589">21693 9276 0,'0'-9'16,"0"9"-1,-8 0 1,-1 0 0,-7 4-1,-26 24 1,1 28-1,8 37 1,16 5 0,26-10-1,7-37 1,1-27 0,-1-24-1,9-24 16,8-45-15,-8 8 0,-8 29-1,-9 13 1,0 5 0,0 19-1,25 74 1,9 56-1,24 9 1,17-37 0,-83-107-1</inkml:trace>
  <inkml:trace contextRef="#ctx0" brushRef="#br0" timeOffset="20014.1214">22412 8620 0,'0'0'16,"9"0"0,7 0-1,17-4 1,17 4-1,-9 0 17,-41 0-17</inkml:trace>
  <inkml:trace contextRef="#ctx0" brushRef="#br0" timeOffset="20208.6073">22528 9137 0,'108'-19'16,"-67"0"0,75-4-1,-116 23 1</inkml:trace>
  <inkml:trace contextRef="#ctx0" brushRef="#br0" timeOffset="20493.6943">23041 8774 0,'8'4'16,"-8"-4"-1,8 0 1,26-9 0,32 4-1,83-27 1,33-5-1,-182 37 1</inkml:trace>
  <inkml:trace contextRef="#ctx0" brushRef="#br0" timeOffset="22751.7894">24091 7680 0,'-8'-4'15,"8"4"1,0 0 0,0 0-1,0 0 16,0-5-15,17-13 0,32-6-1,26 6 1,-1 13 0,0 10-1,-16 9 1,-16 9-1,-26 0 1,-16 0 0,-25 29-1,-24 8 1,-17 5 0,-1 5-1,34-33 1,9-4 15,15-15-15,9-8-1,25 13 1,8-9 0,33 5-1,1-1 1,-1-13-1,-8 13 1,-58-18 0</inkml:trace>
  <inkml:trace contextRef="#ctx0" brushRef="#br0" timeOffset="23333.0344">23942 8723 0,'0'-5'15,"0"5"1,0 0-1,0 0 17,9 0-17,15 0 1,51 0 0,115-9-1,42-1 1,65-8-1,-7-10 1,24 0 0,-16-5-1,-33 1 1,-50 13 0,-67 33-1,-148-14 1</inkml:trace>
  <inkml:trace contextRef="#ctx0" brushRef="#br0" timeOffset="24347.325">24083 9248 0,'0'0'16,"0"0"-1,0 0 1,0-4 0,33 4-1,33-5 1,17 5 0,0 9-1,-17 14 1,-25 10-1,-41 4 1,-25 80 0,-66 22-1,-49 19 17,7-32-17,109-117 1,7-4-1,17-1 1,0 1 0,33 0-1,33-10 1,34-4 0,7-14-1,-16 4 1,-91 19-1</inkml:trace>
  <inkml:trace contextRef="#ctx0" brushRef="#br0" timeOffset="25077.6779">25051 9085 0,'-25'5'15,"8"9"1,-16 28 0,-8 42 15,-1 18-16,34 5 1,16 84 0,50-42-1,17-1 1,32-87 0,1-24-1,-108-37 1</inkml:trace>
  <inkml:trace contextRef="#ctx0" brushRef="#br0" timeOffset="25408.438">25233 9481 0,'24'-9'16,"-15"9"-1,15-5 1,18-4-1,7-1 1,1-13 0,0 4-1,-50 19 1</inkml:trace>
  <inkml:trace contextRef="#ctx0" brushRef="#br0" timeOffset="25744.4043">25845 9081 0,'0'0'16,"0"0"-1,0 0 1,0 9 0,0 33-1,0 23 1,0 9 0,8 10-1,-8-28 1,16-19-1,-16-37 17</inkml:trace>
  <inkml:trace contextRef="#ctx0" brushRef="#br0" timeOffset="26077.5355">26060 9016 0,'41'37'16,"-16"-9"-1,41 55 1,-17 15-1,-7 37 1,-50 51 15,-67 23-15,-82 5 0,-58-55-1,215-159 1</inkml:trace>
  <inkml:trace contextRef="#ctx0" brushRef="#br0" timeOffset="26672.7892">26787 8341 0,'0'5'16,"0"-5"0,0 0-1,0 0 1,9 0-1,24 0 1,25 0 0,33 18-1,-42-18 1,-49 0 0</inkml:trace>
  <inkml:trace contextRef="#ctx0" brushRef="#br0" timeOffset="26922.1209">26853 8890 0,'58'5'15,"-41"-1"1,16-4 0,8-4-1,1-1 1,-42 5 0</inkml:trace>
  <inkml:trace contextRef="#ctx0" brushRef="#br0" timeOffset="27207.1909">27532 8560 0,'49'-10'15,"-32"6"1,16-1 0,25 5-1,24 0 1,9-23 0,-16 0-1,-75 23 1</inkml:trace>
  <inkml:trace contextRef="#ctx0" brushRef="#br0" timeOffset="28068.0706">28954 7411 0,'0'-5'16,"0"5"0,0 0-1,0 0 1,8 0-1,34 5 1,16 4 0,0 10-1,-17-1 1,-16 5 0,-17 1 15,-16 4-16,-25 13 1,-25 1 0,0 0-1,0-5 1,17-9 0,16-14-1,25-4 1,16-1-1,17 10 1,42-6 0,-9-8-1,8-10 1,-24 1 0,-50 4 15</inkml:trace>
  <inkml:trace contextRef="#ctx0" brushRef="#br0" timeOffset="28505.8361">28557 8285 0,'17'-9'16,"-9"9"-1,17-5 16,41 5-15,58-9 0,124-19-1,-8 5 1,41-10 0,-33 10-1,0-5 1,-57 5-1,-191 23 1,0 0 0</inkml:trace>
  <inkml:trace contextRef="#ctx0" brushRef="#br0" timeOffset="29052.8056">28615 9234 0,'83'0'16,"-34"-4"-1,75-1 1,-24-14 0,15-4-1,-32-14 1,-83 37 0</inkml:trace>
  <inkml:trace contextRef="#ctx0" brushRef="#br0" timeOffset="29632.042">29244 8969 0,'49'0'15,"-32"-5"1,8 5-1,16-4 1,9 8 0,7 1-1,-7 4 1,-9 10 0,-24 9-1,-1 9 1,-24 10-1,-25 27 1,-16 1 15,-18 4-15,-7-10 0,8-8-1,0-15 1,33-18-1,16-9 1,0-5 0,17-10-1,34 10 1,32-9 0,99-5-1,17-19 1,17-18-1,-34-19 1,-165 56 15</inkml:trace>
  <inkml:trace contextRef="#ctx0" brushRef="#br0" timeOffset="30061.9098">30699 7988 0,'0'0'0,"0"0"32,17 9-17,16 9 1,25 1-1,0-10 1,-1 5 0,-15 10-1,-17-6 1,-25-4 0,0-14-1</inkml:trace>
  <inkml:trace contextRef="#ctx0" brushRef="#br0" timeOffset="30300.867">30691 8546 0,'66'-19'16,"-33"24"-1,25-10 1,8 0 0,42-32-1,-17 9 1,-91 28 0</inkml:trace>
  <inkml:trace contextRef="#ctx0" brushRef="#br0" timeOffset="30996.9964">31948 7522 0,'0'0'15,"0"0"1,-8 24 0,8 8-1,0 38 1,0 32 15,0 24-15,0 41-1,0 1 1,8 9 0,-8 4-1,8-27 1,9-10 0,-9-19-1,-8-13 1,0-28-1,8-19 1,-8-28 0,0-9-1,0-5 1,0-4 0,9-10-1,-9 0 16,-9-4-15,9-5 0</inkml:trace>
  <inkml:trace contextRef="#ctx0" brushRef="#br0" timeOffset="36299.8362">6426 13370 0,'-41'-9'15,"32"4"1,-15-4-1,-26-5 1,0 14 0,-41 32-1,0 24 1,9 18 0,24 6-1,16 3 1,26 20-1,16-1 1,25 24 0,-1 9-1,1 4 17,0 15-17,-8 4 1,-17-9-1,-25-1 1,-25-13 0,1-46-1,-18-38 1,67-51 0</inkml:trace>
  <inkml:trace contextRef="#ctx0" brushRef="#br0" timeOffset="36548.918">5351 14379 0,'66'-4'15,"-25"-1"1,83-4-1,17-14 1,41-19 0,-17 0-1,17-5 1,-182 47 0</inkml:trace>
  <inkml:trace contextRef="#ctx0" brushRef="#br0" timeOffset="37393.7348">6881 13482 0,'-8'18'15,"-1"-9"16,-7 38-15,-17 41 0,-9 89-1,1 14 1,16 28 0,25-33-1,33-33 1,25-65-1,25-60 1,8-60 0,-91 32-1</inkml:trace>
  <inkml:trace contextRef="#ctx0" brushRef="#br0" timeOffset="37808.9226">7253 14147 0,'-8'0'16,"8"0"0,0 0-1,8 0 1,17-5 15,8-9-15,33-4-1,8-10 1,17-14 0,-91 42-1</inkml:trace>
  <inkml:trace contextRef="#ctx0" brushRef="#br0" timeOffset="38575.78">8237 12872 0,'8'19'15,"-8"4"1,17 103-1,-9 46 1,-8 46 0,-8-32-1,-9-162 1,17-10 0,-8 0-1,8-5 1,-8-14-1,8-13 17,16-38-17,18-14 1,7-4 0,17 4-1,0 19 1,-9 23-1,-7 5 1,-9 13 0,-17 10-1,1 10 1,-9 17 0,-16 20-1,-25 13 1,-17 6-1,9-25 1,-1-17 15,9-15-15,8-14 0,1 1-1,24 4 1</inkml:trace>
  <inkml:trace contextRef="#ctx0" brushRef="#br0" timeOffset="39059.0791">7956 14165 0,'-33'5'15,"33"-5"1,0 0-1,0 0 1,0 0 0,16-5-1,34-9 1,33-4 0,41-10-1,74-33 1,-24 6-1,16-6 1,-41 10 0,-149 46-1,8 5 17,-8 0-17</inkml:trace>
  <inkml:trace contextRef="#ctx0" brushRef="#br0" timeOffset="39684.5863">8039 14426 0,'0'9'0,"0"-9"32,8 0-17,33-14 1,17 0-1,17-9 1,-1 9 0,-8 5-1,-24 4 1,-18 0 0,1 10-1,-17 4 1,-16 19-1,-8 10 1,-17 3 0,-9 15-1,-7-14 1,24-9 15,0-10-15,17-9-1,8-5 1,16 10 0,26-10-1,15-14 1,18-9 0,-75 14-1</inkml:trace>
  <inkml:trace contextRef="#ctx0" brushRef="#br0" timeOffset="40253.1035">8948 14258 0,'-24'-27'16,"24"27"15,-9-5-16,-7 5 1,-9 9 0,-16 19-1,8 14 1,-1 18 0,18-8-1,8-1 1,8-28-1,16 0 1,-8-23 0,9-14-1,24-37 1,-16-9 0,0 13-1,-8 24 16,-9 4-15,0 19 0,25 19-1,0 27 1,25 20 0,-17-15-1,-7-19 1,-10-8-1,-15-20 1,-9-4 0</inkml:trace>
  <inkml:trace contextRef="#ctx0" brushRef="#br0" timeOffset="40586.1149">9387 13398 0,'58'18'15,"-25"6"1,49 50-1,-32 28 1,8 57 0,-50 17-1,-33 24 1,-49-9 0,-25-23-1,99-168 1</inkml:trace>
  <inkml:trace contextRef="#ctx0" brushRef="#br0" timeOffset="41121.2895">10247 13700 0,'16'-4'16,"1"4"0,16-14-1,25 0 1,16-10 0,-8 1-1,-8 4 1,-33 15-1,-25 4 17</inkml:trace>
  <inkml:trace contextRef="#ctx0" brushRef="#br0" timeOffset="41349.4715">10288 14021 0,'17'-4'15,"-9"4"1,17-5 0,49-9-1,17-9 1,-91 23-1</inkml:trace>
  <inkml:trace contextRef="#ctx0" brushRef="#br0" timeOffset="41913.9762">11843 13142 0,'-17'-5'16,"9"1"-1,-17 4 1,-8 0-1,-8 14 1,0 9 0,-9 14 15,0 24-15,17 4-1,8 23 1,9 0-1,24 24 1,9 37 0,8-14-1,-1 4 1,-7-8 0,-1-6-1,-16-4 1,-16-4-1,-9-24 1,-16-33 0,-9-37-1,50-23 17</inkml:trace>
  <inkml:trace contextRef="#ctx0" brushRef="#br0" timeOffset="42198.0914">11115 14003 0,'25'0'15,"-17"0"1,34 0-1,40-10 1,26-8 0,32-15-1,1-4 17,-17 0-17,-124 37 1</inkml:trace>
  <inkml:trace contextRef="#ctx0" brushRef="#br0" timeOffset="43377.9687">12248 13449 0,'-33'28'31,"17"14"-16,-34 51 1,17 37 0,16 42-1,26 0 1,40-14 0,34-51-1,24-65 1,9-74-1,8-52 1,-124 84 0</inkml:trace>
  <inkml:trace contextRef="#ctx0" brushRef="#br0" timeOffset="43678.1969">12802 13472 0,'0'5'16,"0"13"-1,0 29 1,9 41-1,-9 19 1,0 0 0,0-23-1,8-33 1,-8-51 0</inkml:trace>
  <inkml:trace contextRef="#ctx0" brushRef="#br0" timeOffset="43992.235">13216 13277 0,'25'9'16,"-9"5"0,17 28-1,9 46 1,-1 24 0,-8 102-1,-66 23 1,-58 33-1,91-270 1</inkml:trace>
  <inkml:trace contextRef="#ctx0" brushRef="#br0" timeOffset="44609.4766">13836 13598 0,'8'-5'15,"1"1"1,32-10-1,33-14 1,34-5 15,8 5-15,-25 14 0,-17 5-1,-24 4 1,-17 15-1,-33-10 1</inkml:trace>
  <inkml:trace contextRef="#ctx0" brushRef="#br0" timeOffset="44939.9072">14026 13910 0,'-8'0'16,"8"0"-1,0 0 1,0 0-1,17-5 1,41-4 0,107-24-1,50-18 1,66-10 0,-281 61-1</inkml:trace>
  <inkml:trace contextRef="#ctx0" brushRef="#br0" timeOffset="47332.1418">15143 13630 0,'0'-4'16,"0"4"0,0 0-1,0 0 1,8-5-1,25-9 1,33-9 0,42-14-1,16-1 1,-17 6 0,-16 4-1,-91 28 1</inkml:trace>
  <inkml:trace contextRef="#ctx0" brushRef="#br0" timeOffset="48647.0528">20692 6071 0,'33'9'16,"-24"-4"-1,40 13 17,17 10-17,42-4 1,16-6-1,83-8 1,16-34 0,25-69-1,-25-23 1,-16-61 0,-50-14-1,-41-4 1,-58 4-1,-58 10 1,-58 4 0,-50 14-1,-49 28 1,-25 14 15,-33 47-15,-24 41-1,-1 61 1,-17 79 0,17 75-1,17 88 1,41 55 0,66 29-1,92-5 1,98-47-1,149-60 1,150-154 0,-373-88-1</inkml:trace>
  <inkml:trace contextRef="#ctx0" brushRef="#br0" timeOffset="49910.3366">16383 12881 0,'0'5'16,"0"0"-1,0 27 1,0 66 0,-8 111-1,0 19 1,0 19-1,8-38 1,8-204 0,-8-5-1,0 0 1</inkml:trace>
  <inkml:trace contextRef="#ctx0" brushRef="#br0" timeOffset="50457.6762">16673 12021 0,'25'-14'16,"-9"14"-1,17 5 1,17-1 0,8 15-1,-9 4 1,-16 19-1,-16 14 1,-25 18 15,-25 15-15,-25 8 0,8-8-1,17-43 1,17-18-1,7-9 1,26-10 0,32 0-1,84-23 1,16-4 0,24-6-1,-173 24 1</inkml:trace>
  <inkml:trace contextRef="#ctx0" brushRef="#br0" timeOffset="50792.7203">17194 13328 0,'25'9'16,"-9"-9"0,34 5-1,33-10 1,41-9-1,24-9 1,-24-5 0,-8-9-1,-116 37 17</inkml:trace>
  <inkml:trace contextRef="#ctx0" brushRef="#br0" timeOffset="51054.4602">17773 12895 0,'-9'5'15,"9"23"1,-24 98-1,-1 83 1,-16 56 0,16-23 15,33-214-15,-8-28-1</inkml:trace>
  <inkml:trace contextRef="#ctx0" brushRef="#br0" timeOffset="51524.0071">18178 12700 0,'41'-14'15,"-24"5"1,24 4-1,17 0 1,8 15 0,0 8-1,-8 20 17,-33 3-17,-17 80 1,-57 10-1,-26 18 1,-16-33 0,75-112-1,8-4 1,8 5 0,8-5-1,25 5 1,25-5-1,33-14 1,0-9 0,-91 23-1</inkml:trace>
  <inkml:trace contextRef="#ctx0" brushRef="#br0" timeOffset="51800.4324">19394 12560 0,'0'19'16,"-9"4"-1,-48 84 1,-10 38-1,-32 27 1,8-19 0,75-130-1,7-18 1,9-5 0</inkml:trace>
  <inkml:trace contextRef="#ctx0" brushRef="#br0" timeOffset="52069.7618">19005 12826 0,'33'23'16,"-25"-14"-1,34 24 1,24 37-1,8-1 1,67 57 0,-25-33-1,16-5 1,-33-50 0,-99-38-1</inkml:trace>
  <inkml:trace contextRef="#ctx0" brushRef="#br0" timeOffset="52403.3748">20039 12309 0,'8'23'15,"-8"-13"1,8 27 0,1 65 15,7 131-16,1 55 1,8 57 0,-1-38-1,-24-307 1</inkml:trace>
  <inkml:trace contextRef="#ctx0" brushRef="#br0" timeOffset="52936.6293">20262 12774 0,'8'0'15,"-8"0"1,25 0 0,17 5-1,32-5 1,33-14-1,9 5 17,-25-10-17,-8-4 1,-42 9 0,-41 14-1</inkml:trace>
  <inkml:trace contextRef="#ctx0" brushRef="#br0" timeOffset="53233.9863">20601 12426 0,'0'0'32,"0"4"-17,8 33 1,1 117 0,7 74-1,-7 46 1,24-13-1,-33-261 1</inkml:trace>
  <inkml:trace contextRef="#ctx0" brushRef="#br0" timeOffset="54014.0668">21296 12077 0,'0'0'15,"0"0"1,0 0-1,0 4 1,8-4 0,25 5-1,33 14 17,17-1-17,-25 5 1,-8 15-1,-26 3 1,-32 11 0,-33 78-1,-25-4 1,-9 8 0,67-120-1,0-9 1,8-5-1,8 14 1,25 0 0,33 5-1,9 8 1,-1 1 15,-16 10-15,16 59-1,-98 94 1,-150 88 0,174-279-1</inkml:trace>
  <inkml:trace contextRef="#ctx0" brushRef="#br0" timeOffset="55214.356">22371 12416 0,'0'5'16,"0"-5"-1,0 0 16,0 0-15,0 0 0,0 0-1,0 0 1,17 5 0,16-1-1,33-4 1,25 5-1,16-10 1,-24 1 0,0-6-1,-17 10 1,-25 0 0,-8-4-1,-33 4 16</inkml:trace>
  <inkml:trace contextRef="#ctx0" brushRef="#br0" timeOffset="55578.7007">22264 13040 0,'8'-5'15,"-8"5"1,16 0 15,34-5-15,41 1-1,116-20 1,-9 10 0,50-18-1,-248 32 1</inkml:trace>
  <inkml:trace contextRef="#ctx0" brushRef="#br0" timeOffset="56421.97">24257 12044 0,'0'0'16,"-9"0"-1,-7 23 1,-75 61-1,-17 32 1,-24 38 0,0 13-1,16 1 1,17-24 0,99-139-1,8-1 1,17 15-1,33-5 1,24-5 15,117-13-15,-1-15 0,42-9-1,-25-5 1,-16-4-1,-50 9 1,-149 28 0,0 0-1,0-18 1,0 18 0</inkml:trace>
  <inkml:trace contextRef="#ctx0" brushRef="#br0" timeOffset="56705.9872">24430 12174 0,'0'-4'15,"0"4"1,0 0 0,0 37-1,0 107 1,0 131 0,-16 162-1,16-437 1</inkml:trace>
  <inkml:trace contextRef="#ctx0" brushRef="#br0" timeOffset="58633.7657">8626 15966 0,'-8'-10'15,"8"10"1,0-4 0,0 4-1,0-5 1,-17 5 0,1 5-1,-26 23 1,-7 37-1,7 28 1,17 32 0,1 89-1,48 38 1,26 4 0,41-33-1,58-42 1,49-120-1,42-112 17,-240 51-17</inkml:trace>
  <inkml:trace contextRef="#ctx0" brushRef="#br0" timeOffset="59266.2839">9941 15873 0,'0'0'15,"0"9"1,0 42 0,8 112 15,9 70-15,-9 32-1,0 9 1,0-32-1,17-47 1,-16-195 0,-9 0-1</inkml:trace>
  <inkml:trace contextRef="#ctx0" brushRef="#br0" timeOffset="59567.17">10760 16710 0,'16'33'15,"-16"-24"1,0 93 0,-41 10-1,-42 37 1,-41-24 0,124-125-1</inkml:trace>
  <inkml:trace contextRef="#ctx0" brushRef="#br0" timeOffset="60213.1355">11951 15812 0,'-9'14'0,"-7"28"15,-50 98 17,-9 36-17,-32 38 1,7-28-1,-7-18 1,32-52 0,75-125-1,0 4 1,17 1 0,-1 4-1,51-10 1,40-4-1,92-32 1,7-10 0,9-23-1,-24 0 17,-34-5-17,-41 0 1,-116 84-1</inkml:trace>
  <inkml:trace contextRef="#ctx0" brushRef="#br0" timeOffset="60526.6483">12166 16059 0,'-9'28'15,"9"-10"1,0 43 0,9 125 15,-1 32-16,17 34 1,-9-29 0,17-37-1,-33-186 1</inkml:trace>
  <inkml:trace contextRef="#ctx0" brushRef="#br0" timeOffset="60876.8527">13141 15440 0,'58'51'15,"-25"-4"1,58 74 0,-16 9-1,16 65 1,-66 70-1,-108 131 1,83-396 0</inkml:trace>
  <inkml:trace contextRef="#ctx0" brushRef="#br0" timeOffset="68674.4329">15325 15775 0,'33'-65'16,"-8"28"0,33-61-1,-9 19 1,26-19-1,-9 28 1,16 19 0,-7 37 15,16 47-15,-8 60-1,-1 51 1,1 38-1,-9 18 1,-16 4 0,-16-27-1,-42-177 1,0 0 0</inkml:trace>
  <inkml:trace contextRef="#ctx0" brushRef="#br0" timeOffset="68938.4653">16284 15221 0,'-25'19'16,"-16"41"-1,-58 113 1,-17 69 0,8 32-1,17-14 1,42-55 0,49-205-1</inkml:trace>
  <inkml:trace contextRef="#ctx0" brushRef="#br0" timeOffset="69222.9444">16714 15538 0,'66'-10'16,"-8"1"0,66-19-1,-8 5 1,25-10 0,-117 29-1,-7 4 1,-17 0-1</inkml:trace>
  <inkml:trace contextRef="#ctx0" brushRef="#br0" timeOffset="69437.6478">16888 16003 0,'49'-9'16,"-24"4"0,41-9-1,42-14 1,8-4 0,-116 32-1</inkml:trace>
  <inkml:trace contextRef="#ctx0" brushRef="#br0" timeOffset="69740.9001">18029 14984 0,'25'47'15,"-9"36"1,9 90 0,-25 78-1,0 14 1,0-19-1,0-246 1</inkml:trace>
  <inkml:trace contextRef="#ctx0" brushRef="#br0" timeOffset="69969.1268">18906 15901 0,'16'65'16,"-32"32"-1,-75 178 1,91-275-1</inkml:trace>
  <inkml:trace contextRef="#ctx0" brushRef="#br0" timeOffset="73413.03">7675 9002 0,'0'-5'16,"0"5"0,0 0-1,8 0 1,17 0 0,41 5-1,33-15 16,17 1-15,116-19 0,-26-4-1,42-6 1,-32-4 0,-10 15-1,-24 3 1,-33 15-1,-41 4 1,-108 5 0,0 5-1,0-5 1</inkml:trace>
  <inkml:trace contextRef="#ctx0" brushRef="#br0" timeOffset="78147.7241">20634 15114 0,'0'5'16,"0"-5"-1,0 5 1,17 55-1,-1 94 1,9 88 0,0 41-1,-8-27 17,-17-237-17,0-5 1,0-19-1,24-102 1,18-121 0,16-46-1,8-5 1,8 41 0,9 66-1,0 93 1,-1 135-1,-16 149 1,-32 55 0,-18-9-1,-24-204 17,0-24-17,8-18 1,8-42-1,33-108 1,25-17 0,9 13-1,-50 139 1,-1 10 0,59 47-1,0 88 1,-9 74-1,-16 33 1,-8-19 0,-50-223-1</inkml:trace>
  <inkml:trace contextRef="#ctx0" brushRef="#br0" timeOffset="78959.2759">22644 15021 0,'0'0'16,"0"0"0,0 0-1,-33-4 1,-8 4-1,-9 0 1,-25 37 0,9 47-1,25 18 1,33-28 0,16-13 15,25-29-16,41-8 1,17-99 0,9-41-1,-18-47 1,-73 131 0,-1 8-1,-8 10 1,25 10-1,16 92 1,17 52 0,16 32-1,-7-19 1,-51-143 0,-8-6-1,9-27 16,16-112-15,-33 135 0,66-274-1,-24 69 1,-42 177 0,8 14-1,17 14 1,57 33-1,34 64 1,58 62 0,-25 17-1,8-8 1,-33-38 0,-17-102 15,-107-28-16</inkml:trace>
  <inkml:trace contextRef="#ctx0" brushRef="#br0" timeOffset="79143.631">23992 14691 0,'-50'116'15,"-41"56"1,-57 201-1,-26 78 1,25-28 0,149-423-1</inkml:trace>
  <inkml:trace contextRef="#ctx0" brushRef="#br0" timeOffset="79609.9188">24678 15124 0,'0'-10'16,"0"10"15,9 0-15,32-9-1,42-10 1,-1 1 0,-7 9-1,-17-5 1,-33 14-1,-25 0 1</inkml:trace>
  <inkml:trace contextRef="#ctx0" brushRef="#br0" timeOffset="79824.3398">24687 15440 0,'58'0'15,"8"-5"1,99-23 0,58-27-1,-223 55 1</inkml:trace>
  <inkml:trace contextRef="#ctx0" brushRef="#br0" timeOffset="82152.7124">26167 14333 0,'-8'-9'15,"0"13"1,-17 24 0,-66 61-1,-50 59 16,-16 43-15,0-5 0,25 0-1,32-32 1,109-150 0,-9 10-1,24 5 1,18 4-1,40-4 1,109-5 0,32-28-1,58-19 1,-24 1 0,-1-33-1,-66 4 16,-33-9-15,-157 61 0,-16-14-1,16 23 1</inkml:trace>
  <inkml:trace contextRef="#ctx0" brushRef="#br0" timeOffset="82634.3664">26308 14221 0,'0'5'0,"0"4"31,8 47-15,8 111-1,9 75 1,17 75 0,-9 22-1,0 33 1,0-9-1,-8 9 1,-1-13 0,-7-29-1,0-18 1,-1-56 0,1-56-1,-17-200 1,0 0-1,0-10 17,0 10-17</inkml:trace>
  <inkml:trace contextRef="#ctx0" brushRef="#br0" timeOffset="85124.6222">27499 13430 0,'-17'-9'15,"17"9"1,0 0 0,0 0-1,0 0 1,0 5-1,50 4 1,132 5 0,66-14-1,91 0 1,41-14 0,42 5 15,8-10-31,-8 19 31,-25 5-15,-42 4-1,-49-9 1,-74 0 0,-75-9-1,-74-10 1,-58-27-1,-58 18 1,33 28 0</inkml:trace>
  <inkml:trace contextRef="#ctx0" brushRef="#br0" timeOffset="85412.7124">31204 12928 0,'16'9'16,"9"1"0,33 13-1,16 19 1,17 9 0,-16 0-1,-26 10 1,9 73-1,-116 80 1,-66 47 0,-74-24-1,198-237 1</inkml:trace>
  <inkml:trace contextRef="#ctx0" brushRef="#br0" timeOffset="85954.7971">28284 10942 0,'9'9'15,"7"9"1,42 103-1,0 126 17,8 125-17,-8 93 1,-25 94 0,-16 27-1,-17 5 1,-9-29-1,1-22 1,-9-51 0,-7-57-1,-1-97 1,25-340 0,-8-18-1,8 23 1</inkml:trace>
  <inkml:trace contextRef="#ctx0" brushRef="#br0" timeOffset="86325.2996">28408 10816 0,'-16'-5'15,"16"5"1,0 0-1,-25 19 1,-74 69 15,-42 52-15,-24 46 0,16-28-1,149-158 1</inkml:trace>
  <inkml:trace contextRef="#ctx0" brushRef="#br0" timeOffset="86456.9868">28599 11160 0,'198'61'16,"-24"-1"-1,-174-60 1</inkml:trace>
  <inkml:trace contextRef="#ctx0" brushRef="#br0" timeOffset="87023.2932">29326 13249 0,'-8'5'16,"8"-5"-1,0 0 1,0 4-1,8 122 1,1 106 15,-9-232-31</inkml:trace>
  <inkml:trace contextRef="#ctx0" brushRef="#br0" timeOffset="87934.1985">28491 11691 0,'-8'0'15,"8"0"1,0 0 0,0 0-1,0 0 16,0 0-15,0 0 0,0 0-1,16 0 1,42-5 0,-58 5-1</inkml:trace>
  <inkml:trace contextRef="#ctx0" brushRef="#br0" timeOffset="88721.3514">29343 11570 0,'0'-5'16,"0"5"-1,0 0 1,0 0 15,0 0-15,0 0-1,0 5 1,0-1 0,0 1-1,0 0 1,-8-5-1,8 0 1,0 0 0,0 0-1,0 0 1,0 0 0,0 0-1,0 0 1,0 4-1,-9 1 17,1 9-17,0-5 1,-1-4 0,9-5-1,0 0 1,0 0-1</inkml:trace>
  <inkml:trace contextRef="#ctx0" brushRef="#br0" timeOffset="92410.423">29384 11607 0,'0'-10'15,"0"10"1,0 0 0,0 0-1,0 0 1,0 0-1,0 0 17,0 0-17,-8 0 1,0 5 0,-9 0-1,-33 13 1,-7 20-1,-67 59 1,-9 20 0,-16 27-1,9 19 1,16 13 0,8 34-1,17 4 1,16 37-1,0-4 1,25 18 15,0-14-15,9 14 0,16 0-1,0 5 1,16-28-1,9-33 1,8-204 0,8 0-1,-8-5 1</inkml:trace>
  <inkml:trace contextRef="#ctx0" brushRef="#br0" timeOffset="93370.857">29409 11700 0,'-8'0'15,"8"0"1,0 0 0,0 0-1,0 0 1,0 0 0,0 0-1,0 0 1,0 0-1,0 0 1,0 0 0,0 0-1,8 0 17,17 0-17,49 23 1,9 28-1,66 47 1,-25 18 0,25 42-1,-42 33 1,-8 79 0,-32 32-1,-26 43 1,-16 3-1,0 1 1,-17-4 0,8-43-1,9-23 1,0-65 15,-25-214-15,0-5-1,8-4 1,-8 9 0</inkml:trace>
  <inkml:trace contextRef="#ctx0" brushRef="#br0" timeOffset="95133.1859">30534 13202 0,'-17'0'16,"17"0"-1,0 5 1,-16 4-1,-1 19 1,-24 37 0,-9 33-1,-8 0 1,9-19 0,16-23-1,8-19 1,16-23-1,9-14 1,0 0 15</inkml:trace>
  <inkml:trace contextRef="#ctx0" brushRef="#br0" timeOffset="95528.3066">30145 13309 0,'0'0'15,"0"0"1,0 0 0,8 0 15,9 14-15,32 28-1,67 47 1,17 18-1,24 0 1,-25-10 0,-115-87-1,-17-10 1</inkml:trace>
  <inkml:trace contextRef="#ctx0" brushRef="#br0" timeOffset="96328.7673">27879 13342 0,'-17'5'16,"17"-5"0,0 0-1,0 0 1,0 0 0,0 0-1,0 0 1,0 0-1,9 0 1,7 4 0,17 15-1,25 13 1,25 24 15,0 9-15,-9-4-1,-16-10 1,-8 0 0,-9-14-1,-16-13 1,0-20 0,-17-4-1,-8 0 1</inkml:trace>
  <inkml:trace contextRef="#ctx0" brushRef="#br0" timeOffset="96596.9222">28400 13314 0,'-8'0'16,"8"0"0,0 5-1,-33 18 1,-75 98 0,-41 28-1,-33 42 1,182-191-1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1:48:10.6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13596 8081 0,'-8'0'16,"0"-5"0,-1 5-1,9-5 1,-8 5-1,8-4 1,0-1 0,8-4-1,9-5 1,0 9 0,7 0 15,1 1-16,0 8 1,8 1 0,0 4-1,0 15 1,-8-1 0,-8 0-1,-9 0 1,0-4-1,-16 14 1,-9-1 0,1-9-1,-9-4 1,0 0 0,-8 8 15,8-8-31,0-5 31,17-5-15,-8 5-1,16-9 1,-9 0 0,9-5-1,9 14 1,7-5-1,26 0 1,32 0 0,0-4-1,9-5 1,-8 5 0,-75-5 15</inkml:trace>
  <inkml:trace contextRef="#ctx0" brushRef="#br0" timeOffset="7858.5838">8163 9644 0,'41'14'16,"-16"-5"0,41 0 15,25 0-15,50 5-1,98-4 1,10-1-1,48-9 1,26-19 0,24-18-1,17-14 1,8-5 0,17 0-1,16 15 1,9-1-1,7 9 1,34 1 0,-8 22 15,16 1-15,-8 23-1,0 5 1,-9 4-1,9 0 1,-8 0 0,-1-9-1,-7 5 1,-17-1 0,-9-4-1,-24-4 1,-34-6-1,-40-8 1,-51-6 0,-40-8-1,-34-1 1,-190 19 15</inkml:trace>
  <inkml:trace contextRef="#ctx0" brushRef="#br0" timeOffset="14074.3395">19890 7680 0,'0'-4'16,"0"4"-1,0 0 1,0 0 0,8 0-1,25 4 1,42 6-1,49-1 1,16 0 0,125 1 15,-17-6-15,50 1-1,-25-14 1,16-1-1,-16-13 1,0 0 0,-8-19-1,-1-5 1,-7-13 0,-1-28-1,-41-15 1,-25-13-1,-41-10 1,-50-9 0,-57 5-1,-42-23 1,-75-10 15,-49-46-15,-58 4-1,-16-9 1,-17 28 0,-41 23-1,-26 37 1,-32 38 0,-25 51-1,-17 32 1,-8 52-1,17 32 1,8 37 0,41 14-1,34 42 17,24 10-17,74 27 1,51-13-1,65 8 1,58-22 0,58-15-1,75 1 1,49-6 0,67 11-1,40-11 1,59-36-1,66-47 1,99-102 0,-521 23-1</inkml:trace>
  <inkml:trace contextRef="#ctx0" brushRef="#br0" timeOffset="24594.6069">12091 7732 0,'-33'-10'15,"16"1"1,-32-5 0,-34 5 15,-24 9-16,-42 9 1,0 19 0,8 19-1,1-1 1,24 24 0,17 4-1,16 15 1,33 22-1,17 6 1,17-6 0,32 10-1,42 79 1,33-28 0,41 10 15,59-43-16,49-22 1,41-38 0,33-14-1,33-28 1,26-9 0,23-14-1,18-5 1,16 1-1,25-6 1,33 5 0,0 1-1,0 8 1,-9-8 0,18-6-1,-1-22 1,0-15 15,-25-27-15,-24-10-1,-42-18 1,-49-5 0,-58-10-1,-75-27 1,-74 0-1,-83 9 1,-107 102 0,-17-125-1,-75 37 1,-49-65 0,-74 32-1,-58-4 1,-50 23 15,-66-5-15,-17 24-1,-32 0 1,-9 18 0,-33 0-1,-25 24 1,0 18-1,-25 28 1,25 9 0,9 15-1,16 4 1,16 9 0,26 5-1,24 9 1,33 9-1,33 20 1,42 27 15,41 51-15,306-144 0</inkml:trace>
  <inkml:trace contextRef="#ctx0" brushRef="#br0" timeOffset="32124.4493">6302 11449 0,'-8'4'15,"8"-4"1,0 19 0,-9 55-1,-15 122 1,15 64 0,-24 47-1,17-9 1,-17-19-1,0-42 1,-9-69 0,34-177-1,8-5 17,-8-28-17,8-9 1,24-108-1,26 1 1,16-14 0,25 37-1,-58 130 1,0 1 0,9 18-1,24 32 1,-8 38-1,-9 37 1,-16 14 0,-16-14-1,-9-14 1,9-28 15,-17-79-15</inkml:trace>
  <inkml:trace contextRef="#ctx0" brushRef="#br0" timeOffset="32622.1558">7104 12584 0,'17'9'16,"-9"-4"0,17-1-1,16 10 1,9-4-1,-1-6 1,9 15 0,8-5-1,-24 14 1,-9-19 0,-33-9 15</inkml:trace>
  <inkml:trace contextRef="#ctx0" brushRef="#br0" timeOffset="32924.2004">7179 12774 0,'-17'5'15,"17"0"1,-8 4 0,8 0-1,8 5 1,17 5 0,41-5-1,25-5 16,99-18-15,-190 9 0</inkml:trace>
  <inkml:trace contextRef="#ctx0" brushRef="#br0" timeOffset="34249.3464">8312 12546 0,'-9'-4'16,"9"4"-1,0 0 1,0 0 0,9 4-1,-9 1 1,33 9 0,8 0-1,17-9 1,16-1-1,9-4 1,16 10 0,-24-10 15,-9 4-15,-16 1-1,-50-5 1</inkml:trace>
  <inkml:trace contextRef="#ctx0" brushRef="#br0" timeOffset="34600.122">9478 11988 0,'-9'10'16,"9"8"-1,-16 94 1,-9 37-1,0 41 1,9 6 0,16-164-1,16-4 1,-16-28 0</inkml:trace>
  <inkml:trace contextRef="#ctx0" brushRef="#br0" timeOffset="35048.6938">9850 11858 0,'-8'93'15,"8"9"1,-9 89 0,26 9-1,8 5 1,-9-173 0,9-13-1,-8-14 1,7-15-1,9-27 1,-24 5 0,-1-1-1,-8 14 1,-17-4 15,1 5-15,-17 13-1,16 5 1,17 0 0</inkml:trace>
  <inkml:trace contextRef="#ctx0" brushRef="#br0" timeOffset="35480.8976">10586 11807 0,'0'4'16,"-8"10"-1,-25 98 1,-9 56 0,9 27-1,8 0 1,17-18 0,25-168-1,7 15 1,9-6-1,9-13 1,-9 4 0,0-13-1,-16-10 1,-17 14 0</inkml:trace>
  <inkml:trace contextRef="#ctx0" brushRef="#br0" timeOffset="35727.4978">10205 12132 0,'34'5'15,"-26"-5"1,33 0 0,42 19-1,8-5 1,-91-14 0</inkml:trace>
  <inkml:trace contextRef="#ctx0" brushRef="#br0" timeOffset="36161.2084">11033 11249 0,'41'14'16,"-33"-14"0,17 13-1,-9 1 1,1 10 0,-9 8-1,-33 29 1,-8 4 15,17-28-15,8-14-1,-1-9 1,18 10 0,24-1-1,25-5 1,16-8-1,-74-10 1</inkml:trace>
  <inkml:trace contextRef="#ctx0" brushRef="#br0" timeOffset="36477.2148">11372 12295 0,'66'-18'15,"-8"-10"1,74-23-1,-8 4 1,25-4 0,-33 9-1,-116 42 1,0 0 0</inkml:trace>
  <inkml:trace contextRef="#ctx0" brushRef="#br0" timeOffset="36710.8537">11645 11858 0,'0'-5'16,"0"10"-1,0 88 1,0 98-1,0 74 1,0-19 0,0-18-1,0-228 1</inkml:trace>
  <inkml:trace contextRef="#ctx0" brushRef="#br0" timeOffset="37176.6094">12554 11593 0,'0'28'16,"-33"51"-1,-25 74 1,-8 52 0,-17 9-1,17-28 1,8-32-1,67-154 1,-1 0 0,33 0 15,34-10-15,32-8-1,17-10 1,-25 0-1,-24-5 1,-75 33 0</inkml:trace>
  <inkml:trace contextRef="#ctx0" brushRef="#br0" timeOffset="37393.2044">12711 11942 0,'-16'37'16,"-9"23"0,-33 99 15,17 64-15,-1 5-1,34-14 1,8-214-1</inkml:trace>
  <inkml:trace contextRef="#ctx0" brushRef="#br0" timeOffset="38293.4495">13307 11788 0,'-25'14'16,"17"0"-1,-9 14 1,1 23 15,16 10-15,24 41-1,34 79 1,9-18 0,7 23-1,-16-41 1,-25-20 0,-66-55-1,-33-42 1,-34-47-1,1-37 1,17-23 0,48-32-1,43-24 1,73-9 0,26-15 15,16 15-16,0-5 1,-25 10 0,-99 129-1,-8-22 1,-42-10 0,-8 14-1,-16 23 1,0 24-1,74-19 1</inkml:trace>
  <inkml:trace contextRef="#ctx0" brushRef="#br0" timeOffset="38756.7424">14200 11788 0,'-8'42'15,"-1"23"1,-32 121 0,-8 38-1,-9 50 1,25-46 0,33-28 15,41-88-16,33-80 1,50-69 0,-8-33-1,-8-23 1,-34-14 0,-66 10-1,-8 97 1</inkml:trace>
  <inkml:trace contextRef="#ctx0" brushRef="#br0" timeOffset="38989.1139">13770 12356 0,'33'-10'0,"17"-4"31,57-9-15,34 0-1,41 4 1,8 1 0,-190 18-1</inkml:trace>
  <inkml:trace contextRef="#ctx0" brushRef="#br0" timeOffset="39222.9132">15027 12346 0,'74'-9'16,"1"-14"15,57-10-15,9-18-1,16 0 1,-157 51 0</inkml:trace>
  <inkml:trace contextRef="#ctx0" brushRef="#br0" timeOffset="39486.3782">15416 11905 0,'-9'18'15,"1"47"1,0 93 15,8 98-15,-8 5-1,8-24 1,0-232 0,0-5-1</inkml:trace>
  <inkml:trace contextRef="#ctx0" brushRef="#br0" timeOffset="39900.6996">16193 11821 0,'-8'42'0,"-9"18"32,-41 80-17,-16 32 1,0 9 0,7-23-1,67-148 1,17 4-1,41 4 1,66-8 0,50-29-1,8-14 1,-9-13 0,-24-5-1,-141 41 1,-8 10-1</inkml:trace>
  <inkml:trace contextRef="#ctx0" brushRef="#br0" timeOffset="40187.8126">16383 11802 0,'0'5'15,"0"4"1,-8 93 0,8 140-1,-8 210 1,0 152-1,-1 10 1,9-614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1:49:59.1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19146 12509 0,'-9'0'15,"9"0"17,0-4-17,-16-1 1,-9-4 0,-16 9-1,8 0 1,-25 32-1,-8 38 1,8 37 0,16 33-1,34-19 1,8-33 0,8-18-1,17-24 1,-8-36-1,57-48 1,-8-83 15,0-37-15,-16-14 0,-50 153-1,0 5 1,0 5-1,0 9 1,17 79 0,-1 52-1,17 50 1,0-14 0,17-8-1,-50-159 1</inkml:trace>
  <inkml:trace contextRef="#ctx0" brushRef="#br0" timeOffset="270.6721">19683 12630 0,'50'-23'16,"-34"18"0,17 5-1,1 14 1,-34-14-1</inkml:trace>
  <inkml:trace contextRef="#ctx0" brushRef="#br0" timeOffset="449.1912">19617 12872 0,'25'5'15,"-17"-1"1,42 1 0,16 0-1,-66-5 1</inkml:trace>
  <inkml:trace contextRef="#ctx0" brushRef="#br0" timeOffset="648.0975">20477 12765 0,'75'5'15,"-18"-15"1,68-22-1,-125 32 1</inkml:trace>
  <inkml:trace contextRef="#ctx0" brushRef="#br0" timeOffset="897.714">21230 12109 0,'0'28'16,"0"79"-1,-9 135 17,-7 42-17,16-10 1,16-83-1,-16-191 1</inkml:trace>
  <inkml:trace contextRef="#ctx0" brushRef="#br0" timeOffset="1277.0354">21817 12016 0,'-8'140'16,"-1"50"0,9 117-1,9-51 1,24-9 15,33-126-15,25-89-1,0-120 1,-25-79 0,-66 87-1,-8 39 1,-25-1 0,-17 23-1,-8 19 1,9 9-1,49-9 1</inkml:trace>
  <inkml:trace contextRef="#ctx0" brushRef="#br0" timeOffset="1476.4972">22561 13030 0,'17'42'15,"-34"19"1,-24 36 0,41-97-1</inkml:trace>
  <inkml:trace contextRef="#ctx0" brushRef="#br0" timeOffset="2147.2218">23264 11835 0,'0'0'16,"0"9"0,17 117-1,-17 102 1,0 125-1,0-78 1,0-252 0,0-5-1,0-13 1,0-10 0,8-111 15,17-23-16,24-20 1,18 25 0,24 45-1,33 89 1,8 70 0,-25 56-1,-32 41 1,-59 0-1,-57-4 1,-91-32 0,-17-48-1,-33-50 1,17-75 0,24-46-1,67-57 16,74 145-15</inkml:trace>
  <inkml:trace contextRef="#ctx0" brushRef="#br0" timeOffset="2459.0412">24190 12463 0,'67'0'16,"-34"0"-1,25 0 17,16-10-17,-8 10 1,-66 0 0</inkml:trace>
  <inkml:trace contextRef="#ctx0" brushRef="#br0" timeOffset="2642.7994">24240 12858 0,'58'0'16,"0"-14"-1,82-37 16,-140 51-31</inkml:trace>
  <inkml:trace contextRef="#ctx0" brushRef="#br0" timeOffset="3374.2089">25224 12114 0,'0'4'16,"0"-4"15,-8 10-15,-42 87 0,-16 57-1,17 41 1,57-143-1,25 22 1,66-14 0,58 6-1,25-48 1,0-32 0,-41-32-1,-141 46 1</inkml:trace>
  <inkml:trace contextRef="#ctx0" brushRef="#br0" timeOffset="3573.1556">25373 12263 0,'-25'144'16,"9"51"-1,-17 131 1,24-56 0,34-42-1,-25-228 1</inkml:trace>
  <inkml:trace contextRef="#ctx0" brushRef="#br0" timeOffset="4124.3618">26117 12118 0,'75'70'15,"-9"14"1,42 97-1,-26-4 1,-16 23 0,-41-18-1,-33-33 1,-66-66 0,-26-64-1,-7-61 1,16-51-1,49-70 1,84-51 0,40-28-1,18 14 17,7 5-17,-16 37 1,-41 46-1,-58 71 1,-125 64 0,-57 56-1,-8 28 1,16 24 0,49 4-1,133-107 1</inkml:trace>
  <inkml:trace contextRef="#ctx0" brushRef="#br0" timeOffset="4340.8607">27250 12923 0,'-16'126'16,"-34"-52"-1,-57 71 1,107-145 0</inkml:trace>
  <inkml:trace contextRef="#ctx0" brushRef="#br0" timeOffset="4769.5388">28061 12044 0,'-17'0'16,"1"19"-1,-75 60 1,-8 60-1,-1 85 1,34-38 0,58 18-1,82-59 1,50-71 0,34-125 15,-18-42-16,-140 93 1</inkml:trace>
  <inkml:trace contextRef="#ctx0" brushRef="#br0" timeOffset="4985.2973">28417 12388 0,'99'0'15,"-41"0"1,74 5 0,-33-19-1,-90 19 1,-1-5 0,-8 0-1</inkml:trace>
  <inkml:trace contextRef="#ctx0" brushRef="#br0" timeOffset="5153.9868">28508 12700 0,'24'19'16,"34"-15"0,75-18-1,32-18 1,25-33-1,-190 65 1</inkml:trace>
  <inkml:trace contextRef="#ctx0" brushRef="#br0" timeOffset="5470.1346">29847 11863 0,'0'9'16,"-16"10"0,-67 106-1,0 38 1,1 23 0,40 5-1,67-24 1,107-50-1,100-66 1,41-79 0,-8-28-1,-34-46 1,-231 102 0</inkml:trace>
  <inkml:trace contextRef="#ctx0" brushRef="#br0" timeOffset="5683.7111">30286 12081 0,'8'196'15,"-33"125"1,-8 330 0,33-651-1</inkml:trace>
  <inkml:trace contextRef="#ctx0" brushRef="#br0" timeOffset="24794.1116">7642 14552 0,'-9'-5'15,"1"0"1,8 5 0</inkml:trace>
  <inkml:trace contextRef="#ctx0" brushRef="#br0" timeOffset="25225.4089">7534 14268 0,'-8'-5'15,"8"5"1,0 0 0,0 0-1,0 14 1,-8 47 0,-9 50-1,1 24 1,7-5-1,-7-4 1,24-24 0,0-13-1,9-6 1,8-17 15,16-6-15,9-27-1,-9-15 1,9-9 0,-1-13-1,-7-15 1,-18 5 0,-24 14-1</inkml:trace>
  <inkml:trace contextRef="#ctx0" brushRef="#br0" timeOffset="25543.5628">7220 14696 0,'50'0'15,"-1"0"1,67 18 0,8-18-1,17 24 1,7-20-1,1-13 1,-149 9 0</inkml:trace>
  <inkml:trace contextRef="#ctx0" brushRef="#br0" timeOffset="25942.9248">8394 14900 0,'66'0'16,"-24"-9"-1,57 0 16,-16-1-15,24-8 0,-32 32-1,-75-14 1</inkml:trace>
  <inkml:trace contextRef="#ctx0" brushRef="#br0" timeOffset="26155.3809">8527 15221 0,'8'10'16,"0"-10"0,17-10-1,41-4 1,25-13 15,-91 27-15</inkml:trace>
  <inkml:trace contextRef="#ctx0" brushRef="#br0" timeOffset="26660.7373">9188 14449 0,'50'0'16,"-34"5"-1,26 9 1,16 28-1,0 27 17,-17 43-17,-33-19 1,-16 9 0,-25 15-1,-17-6 1,9-32-1,-1-27 1,18-15 0,15-23-1,1 0 1,16-5 0,17 5-1,41-9 1,92-10-1,-158 5 17</inkml:trace>
  <inkml:trace contextRef="#ctx0" brushRef="#br0" timeOffset="26858.2072">10354 15184 0,'17'33'15,"-17"-10"1,-17 149 0,17-172-1</inkml:trace>
  <inkml:trace contextRef="#ctx0" brushRef="#br0" timeOffset="28087.2492">10106 14426 0,'0'-9'31,"0"9"-31,0 0 16,9-5 15,-1-32-15,8-56-1,17-107 1,0-10 0,1-32-1,-18 24 1,1 18 0,-9 46-1,-8 33 1,0 126-1,0 0 1,0 4 0,0 0-1,-17 19 1,-7 37 15,-34 75-15,-8 37-1,-17 23 1,8-10 0,59-157-1,8-15 1,8-18 0</inkml:trace>
  <inkml:trace contextRef="#ctx0" brushRef="#br0" timeOffset="28303.208">10371 13193 0,'91'61'15,"-8"18"1,90 111 0,-173-190-1</inkml:trace>
  <inkml:trace contextRef="#ctx0" brushRef="#br0" timeOffset="29237.3482">12414 14049 0,'0'5'15,"0"4"1,0 112-1,16 112 1,-16 102 0,-16 9-1,7-28 1,9-293 0,0-4-1,0-14 16,0-5-15,25-33 0,17-37-1,7-4 1,9 9 0,-17 18-1,1 19 1,-9 33-1,50 55 1,-17 80 0,0 23-1,-33-5 1,0-51 0,-33-107-1</inkml:trace>
  <inkml:trace contextRef="#ctx0" brushRef="#br0" timeOffset="29466.6394">13175 14998 0,'41'9'15,"-25"-9"1,17 0 0,25 5-1,0-5 1,-58 0 0</inkml:trace>
  <inkml:trace contextRef="#ctx0" brushRef="#br0" timeOffset="29682.6156">13232 15505 0,'58'5'16,"-8"-19"-1,74 0 1,-25-19 0,-99 33-1</inkml:trace>
  <inkml:trace contextRef="#ctx0" brushRef="#br0" timeOffset="29917.792">14126 15189 0,'74'-9'15,"-16"-5"1,58-5-1,-17 10 1,-99 9 0</inkml:trace>
  <inkml:trace contextRef="#ctx0" brushRef="#br0" timeOffset="30183.0799">14886 14579 0,'-8'10'16,"16"8"0,-8 150-1,0 74 1,0 55-1,9-45 1,7-71 0,-16-181-1</inkml:trace>
  <inkml:trace contextRef="#ctx0" brushRef="#br0" timeOffset="30597.0939">15391 14496 0,'0'88'16,"0"38"-1,-8 130 1,16-15-1,8 1 1,1-228 0,16 0-1,0-23 1,25-38 0,-8-41-1,-26 18 1,-24 33-1,-24 9 1,-9 19 0,-58 18 15,74 14-15,17-23-1</inkml:trace>
  <inkml:trace contextRef="#ctx0" brushRef="#br0" timeOffset="32508.9333">16168 14626 0,'-8'-5'15,"8"5"1,0 0 0,8 0-1,1 0 1,24 0 15,16 0-15,17 5-1,17 14 1,-25-1 0,-8 10-1,-9 14 1,-24 0-1,-17-5 1,-17 19 0,-33 23-1,-7-9 1,-1 4 0,-9-9-1,34-23 1,9-9-1,7-24 17,17 0-17,17 1 1,32-1 0,34-9-1,8-14 1,-91 14-1</inkml:trace>
  <inkml:trace contextRef="#ctx0" brushRef="#br0" timeOffset="33019.5632">16929 13844 0,'17'0'16,"-9"0"-1,9 10 1,7 4 0,1 18-1,-8 15 1,-17 9 0,-25 88-1,-25-9 1,34-98-1,-1 5 1,17-28 15,25 14-15,8-10 0,17-13-1,-1 4 1,-24-4-1,-25-5 1</inkml:trace>
  <inkml:trace contextRef="#ctx0" brushRef="#br0" timeOffset="33469.0914">16003 14919 0,'0'9'15,"0"-9"1,0 0 0,-8 5-1,-9 14 1,-8 27-1,-8 19 1,-8 5 0,8-19 15,16-28-15,17-23-1</inkml:trace>
  <inkml:trace contextRef="#ctx0" brushRef="#br0" timeOffset="33670.479">15705 14970 0,'0'5'16,"8"-1"-1,26 29 1,65 74-1,0-5 1,-99-102 0</inkml:trace>
  <inkml:trace contextRef="#ctx0" brushRef="#br0" timeOffset="34585.5402">17128 15059 0,'0'-5'16,"0"5"0,8 5-1,33-5 16,25-5-15,9 0 0,-1-4-1,9 0 1,-83 9 0</inkml:trace>
  <inkml:trace contextRef="#ctx0" brushRef="#br0" timeOffset="34816.9329">17334 14993 0,'-16'42'15,"8"42"16,-17 60-15,17 52 0,8-10-1,0-186 1</inkml:trace>
  <inkml:trace contextRef="#ctx0" brushRef="#br0" timeOffset="35182.5312">17963 14524 0,'0'14'15,"-8"0"1,-17 111 15,-8 19-15,-9 47-1,18-23 1,32-29 0,75-69-1,41-61 1,33-60-1,-17-28 1,-7-23 0,-133 102-1</inkml:trace>
  <inkml:trace contextRef="#ctx0" brushRef="#br0" timeOffset="35396.468">18277 14891 0,'0'112'16,"-8"-10"0,0 112-1,8-28 1,8-153-1,-8-33 1</inkml:trace>
  <inkml:trace contextRef="#ctx0" brushRef="#br0" timeOffset="35947.6164">18765 14863 0,'42'14'16,"-26"-5"-1,42 38 1,-17 27 0,-8 10-1,-33-23 1,-8-1-1,-17-23 1,9-18 0,-1-14-1,9-15 1,8-18 0,17-23-1,24-37 1,17-19-1,-9-14 1,-16 18 15,-24 29-15,-34 4 0,-25 33-1,9 28 1,-75 32-1,17 61 1,0-1 0,49 20-1,50-103 1</inkml:trace>
  <inkml:trace contextRef="#ctx0" brushRef="#br0" timeOffset="36396.9465">19799 14584 0,'-8'9'15,"8"-4"1,-42 65 0,-16 60 15,-16 19-15,-9 9-1,67-135 1,8-23-1,8 0 1</inkml:trace>
  <inkml:trace contextRef="#ctx0" brushRef="#br0" timeOffset="36596.4168">19427 14765 0,'58'75'16,"-17"-15"-1,67 71 1,-1-10 0,17 23-1,-16-42 1,-108-102 15</inkml:trace>
  <inkml:trace contextRef="#ctx0" brushRef="#br0" timeOffset="37063.8652">20270 14696 0,'58'-14'16,"-49"18"-1,7 1 1,9 9 15,-9 23-15,-7 0-1,-26 10 1,-16 9 0,-17 0-1,9-10 1,25-18 0,-1-14-1,25 5 1,25-1-1,17-8 1,33-15 0,-83 5-1</inkml:trace>
  <inkml:trace contextRef="#ctx0" brushRef="#br0" timeOffset="37411.9264">20973 14821 0,'25'19'16,"-17"-19"0,42 9-1,24-13 1,42-6 15,-8-8-15,-1-10-1,-41 14 1,-66 14 0</inkml:trace>
  <inkml:trace contextRef="#ctx0" brushRef="#br0" timeOffset="37678.7636">21354 14538 0,'0'0'16,"0"18"0,-8 117-1,-1 70 16,1 13-15,8-166 0,0-52-1</inkml:trace>
  <inkml:trace contextRef="#ctx0" brushRef="#br0" timeOffset="38177.6066">22239 14272 0,'-9'66'16,"-7"-1"15,-25 51-15,-34 33-1,1 4 1,-9-18 0,83-130-1,-8 0 1,8-1-1,8 1 1,17-1 0,41-4-1,33-9 1,34-5 0,-18 0-1,-7 0 1,-9 0 15,-25-9-15,-74 23-1</inkml:trace>
  <inkml:trace contextRef="#ctx0" brushRef="#br0" timeOffset="38458.8627">22495 14463 0,'0'5'16,"0"-5"-1,-8 9 1,8 117-1,0 120 17,0 140-17,-8 33 1,8-419 0</inkml:trace>
  <inkml:trace contextRef="#ctx0" brushRef="#br0" timeOffset="39556.0623">13555 17008 0,'0'-10'15,"0"10"1,0 0-1,8 0 1,0 0 0,26 0-1,23-9 17,18 5-17,-1-1 1,-8 0-1,-8 1 1,-16-1 0,-42 5-1</inkml:trace>
  <inkml:trace contextRef="#ctx0" brushRef="#br0" timeOffset="39855.6524">13588 17464 0,'17'0'16,"-1"0"0,17 0-1,58-19 1,25-9 0,-116 28-1</inkml:trace>
  <inkml:trace contextRef="#ctx0" brushRef="#br0" timeOffset="40172.4321">14762 17045 0,'-8'0'16,"8"0"0,0 0-1,25 5 1,8-1-1,41-18 1,-74 14 0</inkml:trace>
  <inkml:trace contextRef="#ctx0" brushRef="#br0" timeOffset="40686.6642">15490 16412 0,'-8'14'15,"8"0"1,-8 51-1,-17 103 1,17 32 0,-1 0-1,26-33 1,16-60 0,33-83-1,17-66 16,-1-51-15,-24-24 0,-58 80-1,0 9 1,-16-9 0,-1 18-1,-8 6 1,-16 8-1,-9 19 1,9 14 0,41-28-1</inkml:trace>
  <inkml:trace contextRef="#ctx0" brushRef="#br0" timeOffset="41103.5496">16102 16496 0,'0'0'16,"-8"14"-1,0 33 1,-9 32 0,1 32-1,-1-22 1,25-29 0,9-4-1,32-14 1,26-24 15,8-22-15,16-1-1,-8-13 1,-17-6 0,-74 24-1</inkml:trace>
  <inkml:trace contextRef="#ctx0" brushRef="#br0" timeOffset="41350.8897">16491 16584 0,'-17'47'16,"17"27"-1,-16 94 17,-1 32-17,9 19 1,16-38 0,-8-181-1</inkml:trace>
  <inkml:trace contextRef="#ctx0" brushRef="#br0" timeOffset="41698.0456">17053 16850 0,'42'-14'16,"15"-5"-1,51-9 1,0-4-1,24-6 1,-16-4 0,-9 1-1,-107 41 1</inkml:trace>
  <inkml:trace contextRef="#ctx0" brushRef="#br0" timeOffset="41966.3342">17334 16347 0,'-8'19'15,"8"4"1,0 112-1,17 79 1,-9 42 0,9-14-1,-1-38 1,-16-204 0</inkml:trace>
  <inkml:trace contextRef="#ctx0" brushRef="#br0" timeOffset="42730.8082">18236 16412 0,'8'-14'16,"-8"14"-1,-8-9 1,8-10-1,-25-27 1,0 4 0,0 5 15,1 18-15,-9 5-1,8 19 1,-17 14-1,9 27 1,9 28 0,24-18-1,16 9 1,17-27 0,8-24-1,9-24 1,8-27-1,-17 0 1,-16 14 0,-8 4-1,-1 5 17,-16 9-17,9 24 1,-1 88-1,8 93 1,-16 47 0,0 18-1,0-42 1,0-214 0,0-9-1</inkml:trace>
  <inkml:trace contextRef="#ctx0" brushRef="#br0" timeOffset="43228.563">18773 16324 0,'0'102'15,"-8"-9"1,0 126 0,24-5-1,9 5 1,33-52-1,33-79 1,8-106 0,-8-71-1,-24-59 1,-34-15 15,-50 140-15,-8-5-1,-16 18 1,-25 15 0,-9 18-1,17-4 1,25-1 0,33-18-1</inkml:trace>
  <inkml:trace contextRef="#ctx0" brushRef="#br0" timeOffset="43658.9226">19510 16752 0,'16'0'16,"-8"0"0,17-5-1,33 1 1,25-10 0,16-5 15,-8 0-16,-33 5 1,-58 14 0</inkml:trace>
  <inkml:trace contextRef="#ctx0" brushRef="#br0" timeOffset="43926.3055">19898 16384 0,'0'10'16,"0"-1"-1,0 42 1,0 140 0,17 69-1,-9 15 16,17-43-15,16-97 0,-41-135-1</inkml:trace>
  <inkml:trace contextRef="#ctx0" brushRef="#br0" timeOffset="44396.0235">20469 16236 0,'0'23'15,"-8"-5"1,-42 99 15,-8 8-15,-25 33-1,9-13 1,66-122 0,-1-9-1,9-5 1,17 1-1,33-6 1,16-8 0,25-15-1,8-9 1,-25 9 0,-24 1-1,-25 13 1,-25 5 15</inkml:trace>
  <inkml:trace contextRef="#ctx0" brushRef="#br0" timeOffset="44623.8705">20543 16426 0,'9'51'16,"-9"38"-1,8 129 1,-8 71 0,16 4-1,-16-293 1</inkml:trace>
  <inkml:trace contextRef="#ctx0" brushRef="#br0" timeOffset="45057.8925">21321 16705 0,'25'-4'16,"-17"4"0,25 0-1,16-5 1,9 10-1,-16-5 1,-1 0 0,-41 0-1</inkml:trace>
  <inkml:trace contextRef="#ctx0" brushRef="#br0" timeOffset="45306.219">21288 17092 0,'49'9'15,"-24"-14"1,16 5-1,26-4 1,-1-1 0,-66 5-1</inkml:trace>
  <inkml:trace contextRef="#ctx0" brushRef="#br0" timeOffset="46101.605">21999 16315 0,'0'0'15,"0"0"1,0 0 0,0 0-1,8 0 1,17 0-1,41 14 1,9 4 15,-9 10-31,-17 14 32,-24 14-17,-25-5 1,-33 98-1,-17-38 1,-16 24 0,50-121-1,-1-4 1,17-6 0,-8-4-1,16 0 1,25 0-1,17-4 1,33 13 0,-9 10-1,-16 13 1,-17 24 15,-8 65-15,-74 32-1,-25-4 1,-33-14 0,-17-51-1,0-70 1,42-93 0,74 79-1</inkml:trace>
  <inkml:trace contextRef="#ctx0" brushRef="#br0" timeOffset="46735.4852">22958 15938 0,'-25'51'16,"-16"23"0,-9 89-1,1 56 1,16 69 0,33-23-1,41-4 16,34-66-15,40-64 0,34-94-1,8-70 1,-24-60 0,-18-32-1,-48-20 1,-43 20-1,-57 111 1,-49 9 0,-26 5-1,-99 47 1,25 9 0,182-56-1</inkml:trace>
  <inkml:trace contextRef="#ctx0" brushRef="#br0" timeOffset="71270.3353">3168 11276 0,'0'-13'16,"0"13"-1,0 0 1,0 0 15,8 0-15,33-5-1,25 5 1,42 0 0,107 0-1,0 0 1,58-14-1,-25-5 1,25-9 0,-33-4-1,8-10 1,-58 5 0,-16 4-1,-50 15 1,-124 18 15</inkml:trace>
  <inkml:trace contextRef="#ctx0" brushRef="#br0" timeOffset="73044.3473">24943 3750 0,'0'-10'16,"0"10"0,8-4-1,25 4 1,116-19 0,91 0-1,91-4 1,74-5-1,42-4 1,57-15 0,42 1-1,16-15 1,9 10 15,16 0-15,-16 0-1,-25 4 1,-42 14 0,-41 6-1,-57 3 1,-92 20 0,-99-6-1,-232 10 1,17 0-1,-8-9 1,8 9 0</inkml:trace>
  <inkml:trace contextRef="#ctx0" brushRef="#br0" timeOffset="73378.9226">31965 2531 0,'115'46'16,"-32"-13"0,107 46-1,-8-9 1,17 13-1,-34-4 1,-41 10 0,-124 13-1,-223 38 1,-207 9 0,-157-5-1,587-144 16</inkml:trace>
  <inkml:trace contextRef="#ctx0" brushRef="#br0" timeOffset="74042.4642">27159 484 0,'-8'-5'16,"8"5"-1,0 0 1,0 0 0,0 19-1,-16 139 1,-9 130-1,0 122 1,0 41 0,17 19-1,16-14 1,1 4 0,15-8-1,1 27 1,-8-33 15,7-13-15,1-66-1,-8-46 1,8-74 0,-1-84-1,-24-191 1,0-14-1,9-172 1,-9 214 0</inkml:trace>
  <inkml:trace contextRef="#ctx0" brushRef="#br0" timeOffset="74428.7998">27135 754 0,'0'0'16,"0"0"0,-9 0-1,-40 18 1,-141 80 0,-75 93-1,-33 46 1,67-18-1,231-196 17,0-23-17</inkml:trace>
  <inkml:trace contextRef="#ctx0" brushRef="#br0" timeOffset="74558.4054">27176 1140 0,'124'51'16,"0"5"0,-124-56-1</inkml:trace>
  <inkml:trace contextRef="#ctx0" brushRef="#br0" timeOffset="75824.2183">25828 6122 0,'8'-23'15,"-8"4"1,17-41-1,8-33 1,-1-24 0,34-97-1,8-9 17,9-33-17,24-9 1,0 0-1,42-5 1,16 5 0,9 0-1,32-5 1,0-9 0,9 14-1,-8 9 1,7 19-1,-7 32 1,-1 33 0,9 27 15,-8 34-31,7 50 31,9 24-15,1 56-1,-10 55 1,-16 42 0,-24 61-1,-34 23 1,1 19 0,-26 32-1,-8 0 1,1 24-1,-1 9 1,-8-5 0,8 14-1,0-23 17,9 23-17,-1 4 1,-7 15-1,-1-5 1,-25 9 0,-8 1-1,-66-317 1</inkml:trace>
  <inkml:trace contextRef="#ctx0" brushRef="#br0" timeOffset="83066.6255">24695 8290 0,'-25'-14'15,"17"14"1,0-5 0,-9-4-1,-8-5 1,-8 0 0,17 0-1,-9 0 16,8 10-15,9-1 0,0 0-1,-1 5 1,9-4 0,0 4-1,25-5 1,17-4-1,32-1 1,42-8 0,-17 13-1,-8-9 1,-25 5 0,-16 4-1,-17 5 1,0 0 15,-16-5-15,-1 5-1,-16 0 1</inkml:trace>
  <inkml:trace contextRef="#ctx0" brushRef="#br0" timeOffset="83900.4128">26126 6499 0,'16'32'15,"-16"24"1,9 79 0,-26 42-1,-8 14 1,25-149-1,-8-15 17,8-3-17,-8-15 1,8-9 0,16-14-1,17-19 1,9-4-1,7 9 1,-7 24 0,-1 13-1,0 24 1,-16 8 0,-17 1-1,-16 0 1,-17 0-1,-16-9 1,0-19 15,7-10-15,-7-13 0,16 0-1,9-1 1,-1-4-1,17 14 1</inkml:trace>
  <inkml:trace contextRef="#ctx0" brushRef="#br0" timeOffset="84379.6917">25596 8001 0,'0'0'16,"0"0"-1,0-4 1,25-1 0,83-23-1,32-4 1,51-10-1,-1 5 1,8 9 0,-16 9-1,-165 24 17,-9-5-17,9 18 1,-17-18-1</inkml:trace>
  <inkml:trace contextRef="#ctx0" brushRef="#br0" timeOffset="85660.7305">25902 8336 0,'0'-9'0,"0"9"32,0 0-17,0 0 1,0-5-1,9 5 1,7-4 0,9 4-1,8 0 1,0 0 0,0 4-1,0-8 1,-16 4-1,-1 0 1,1 0 0,-9 0-1,9 4 1,-9 6 15,-8 18-15,-8 18-1,-25 5 1,-25 14 0,-8-4-1,-9-10 1,42-18 0,0-15-1,17-4 1,7-4-1,9-10 1,9 4 0,15-4-1,34-4 1,0-1 15,8-4-15,9-10-1,-9 0 1,-8-18 0,-9 0-1,1 4 1,0 1 0,-17-1-1,0 1 1,-25 13-1,0-9 1,-8 10 0,-8-1-1,-8 5 1,7 9 0,-7 10-1,-1 23 16,9 4-15,8-8 0,8-1-1,17-4 1,0-19 0,24-28-1,-7-14 1,-1 5-1,-24 13 1,-1 10 0,1 24-1,-1 46 1,17 51 0,-8-19-1,8-9 16,0-32-15,-33-47 0</inkml:trace>
  <inkml:trace contextRef="#ctx0" brushRef="#br0" timeOffset="86042.8378">27052 7643 0,'41'0'16,"-32"0"0,15 0-1,1 0 1,8 0-1,-8 0 1,-25 0 0</inkml:trace>
  <inkml:trace contextRef="#ctx0" brushRef="#br0" timeOffset="86224.2256">27151 8025 0,'50'18'16,"-34"-18"-1,34-4 1,33-15 0,-83 19-1</inkml:trace>
  <inkml:trace contextRef="#ctx0" brushRef="#br0" timeOffset="86506.0896">27738 7676 0,'25'14'0,"-17"-14"16,17 0 15,33-14-15,25-5 0,24-18-1,-16 18 1,-91 19-1</inkml:trace>
  <inkml:trace contextRef="#ctx0" brushRef="#br0" timeOffset="89385.3714">28929 6122 0,'0'0'16,"0"0"0,0 0-1,-8 14 1,-17 23-1,-41 93 1,8-4 0,0 23-1,25-28 1,41-112 0,26 1-1,23-6 1,34-13-1,33-14 17,-24-5-17,-26 0 1,-8-9 0,-24 9-1,-26 9 1,-16 19-1</inkml:trace>
  <inkml:trace contextRef="#ctx0" brushRef="#br0" timeOffset="89663.2396">28979 6299 0,'0'0'16,"0"9"-1,8 24 1,-8 50 15,0 34-15,8 4 0,1-14-1,16-38 1,8-27-1,-9-37 1,-24-5 0</inkml:trace>
  <inkml:trace contextRef="#ctx0" brushRef="#br0" timeOffset="90213.0901">29492 6406 0,'0'0'0,"8"0"31,0 4-15,34 20 0,15 18-1,1 13 1,-16 15-1,-34-5 1,-16-4 0,-17-5-1,-8-24 1,8-13 0,8-24-1,1-27 1,24-61-1,42-38 1,24-32 0,9 10 15,-9 13-15,-65 136-1,-9-6 1,-33-8-1,-17 9 1,-16 9 0,-17 32-1,9 24 1,74-56 0</inkml:trace>
  <inkml:trace contextRef="#ctx0" brushRef="#br0" timeOffset="90713.5504">28863 7420 0,'42'-14'16,"-26"9"0,50-4-1,100-33 17,32-9-17,58-5 1,9-4-1,0 4 1,-34 5 0,-32 13-1,-199 38 1,0 0 0</inkml:trace>
  <inkml:trace contextRef="#ctx0" brushRef="#br0" timeOffset="91329.156">28847 7839 0,'0'4'15,"0"-4"1,8 0-1,8 0 1,18 5 0,23 9-1,10 18 17,-18 1-32,-24-5 31,-25 14-16,-25 28 1,-41 18 0,16-9-1,9-18 1,25-24 0,24-14-1,8 0 1,34-9-1,24-23 1,17-14 0,-8-15-1,-83 38 1</inkml:trace>
  <inkml:trace contextRef="#ctx0" brushRef="#br0" timeOffset="91477.459">29533 8127 0,'8'9'16,"1"-4"0,-9-5-1</inkml:trace>
  <inkml:trace contextRef="#ctx0" brushRef="#br0" timeOffset="91890.4312">29905 7713 0,'0'-5'15,"0"5"1,-8 5-1,0 32 1,-1 38 0,1 4-1,33 9 1,25 5 0,7-42-1,-7-27 1,-50-24 15</inkml:trace>
  <inkml:trace contextRef="#ctx0" brushRef="#br0" timeOffset="92177.6132">30170 7913 0,'25'-14'16,"-9"9"-1,1-4 1,16-5-1,0-4 17,-33 18-17</inkml:trace>
  <inkml:trace contextRef="#ctx0" brushRef="#br0" timeOffset="92588.0159">30525 7466 0,'0'0'16,"0"0"0,0 14-1,-8 38 1,8 45-1,0 24 1,25-4 0,-8-66-1,-1-19 1,-16-32 0</inkml:trace>
  <inkml:trace contextRef="#ctx0" brushRef="#br0" timeOffset="93004.6361">30881 7564 0,'-8'47'16,"0"-19"-1,-1 37 1,9 9-1,9 1 1,7-34 0,9-22-1,0-14 1,8-15 0,-8-17-1,-1-1 1,-7 14-1,-17 4 1,-17 6 0,-7-1 15,-1 0-15,0 1-1,17-1 1,8 5-1</inkml:trace>
  <inkml:trace contextRef="#ctx0" brushRef="#br0" timeOffset="93324.9173">31319 7350 0,'42'23'15,"-9"15"17,16 45-17,-15 20 1,-10 55-1,-73 47 1,-50-15 0,-59-8-1,158-182 1</inkml:trace>
  <inkml:trace contextRef="#ctx0" brushRef="#br0" timeOffset="94170.9361">30261 7183 0,'0'-5'15,"0"5"1,0 0-1,0 0 1,8-9 0,9-5-1,16-14 1,16 0 0,18-5 15,23 1-16,1 9 1,17-5 0,-17 9-1,-8 0 1,-1 10 0,-15 5-1,-10-1 1,-15 0-1,-9 5 1,-33 0 0</inkml:trace>
  <inkml:trace contextRef="#ctx0" brushRef="#br0" timeOffset="96330.2339">31526 6745 0,'0'-9'15,"0"9"1,17-5 0,8-4-1,24-5 1,9 10 0,8-6-1,9-4 1,-9 5-1,-25 9 1,-8 0 0,-24 5 15,-9-5-15</inkml:trace>
  <inkml:trace contextRef="#ctx0" brushRef="#br0" timeOffset="96595.2998">31650 7038 0,'0'-4'16,"0"4"-1,17 0 1,32 0 0,18-9-1,24-10 17,-91 19-17</inkml:trace>
  <inkml:trace contextRef="#ctx0" brushRef="#br0" timeOffset="102247.2862">32469 5313 0,'0'0'15,"0"0"1,0 0-1,0 0 1,0 0 15,0 0-15,0 0 0,8 0-1,34 0 1,16 9-1,-1 5 1,-24-5 0,1 5-1,-26 5 1,-8-1 0,-17 20-1,-8 8 1,1-13-1,7-10 1,9 0 0,8-14 15,16 15-15,17-1-1,1 10 1,-1-1-1,-9 5 1,-7 14 0,-17 19-1,-8 9 1,-1-9 0,-7-23-1,16-47 1</inkml:trace>
  <inkml:trace contextRef="#ctx0" brushRef="#br0" timeOffset="102627.428">32320 6536 0,'17'-9'16,"-9"4"-1,33-4 1,42-10-1,25-13 1,7 13 0,1-9-1,-25 14 17,-41 5-17,-26 14 1,-24-5-1</inkml:trace>
  <inkml:trace contextRef="#ctx0" brushRef="#br0" timeOffset="103164.3344">32577 6811 0,'8'0'15,"-8"-5"1,8 5 15,17-5-15,16 1-1,9-6 1,-9 10 0,-8 5-1,-8 9 1,-17 0 0,-8 4-1,-8 15 1,-8 4-1,-1 0 1,0-9 0,9-9-1,16 0 1,17 13 15,33-4-15,25-14-1,-17-5 1,-66-9 0</inkml:trace>
  <inkml:trace contextRef="#ctx0" brushRef="#br0" timeOffset="104459.3266">22131 9727 0,'-25'-9'16,"17"4"-1,-17 1 1,-8-6 0,0 10-1,-8 5 1,-17 14 15,8 13-15,1 1-1,16 9 1,8 18 0,16 15-1,9-6 1,9 15-1,7 14 1,9 9 0,0 4-1,-9-13 1,-16 14 0,-16-1-1,-9-4 1,0-37-1,0-14 1,-8-42 15,0-19-15,33 5 0</inkml:trace>
  <inkml:trace contextRef="#ctx0" brushRef="#br0" timeOffset="104706.8825">21387 10467 0,'25'-14'16,"-9"19"0,42-10-1,25-9 1,99-23-1,-17 0 1,17-14 15,-41 4-15,-141 47 0</inkml:trace>
  <inkml:trace contextRef="#ctx0" brushRef="#br0" timeOffset="105057.8193">22479 9830 0,'-17'37'15,"0"14"1,-32 65 15,7 33-15,9 33 0,25 4-1,49-33 1,42-60-1,33-65 1,8-65 0,-124 37-1</inkml:trace>
  <inkml:trace contextRef="#ctx0" brushRef="#br0" timeOffset="105886.1619">22933 9560 0,'0'0'16,"0"0"0,9 0-1,-1-5 1,8 5 0,9 0-1,0 14 1,-8 19-1,-9 4 1,-8 0 0,0-4-1,0-10 1,8 0 15,17 1-15,8-1-1,0-5 1,-16-4 0,-9 19-1,-16 9 1,-17 32 0,-8-9-1,8-32 1,25-33-1</inkml:trace>
  <inkml:trace contextRef="#ctx0" brushRef="#br0" timeOffset="106200.7633">22735 10374 0,'50'-5'16,"-34"1"-1,17 4 1,17-5 0,16-4-1,17 4 1,-17 0-1,-8 1 1,-33 8 0,-17 6-1,-8-10 1</inkml:trace>
  <inkml:trace contextRef="#ctx0" brushRef="#br0" timeOffset="106636.7194">23066 10537 0,'16'0'16,"-16"0"0,9 0-1,-1 4 1,0 1-1,0 14 1,-8-1 0,0 15-1,-16 4 1,8-4 0,-9-5 15,9-10-16,8-4 1,0-5 0,0-4-1,25 0 1,24-5 0,9-23-1,16-24 1,-74 47-1</inkml:trace>
  <inkml:trace contextRef="#ctx0" brushRef="#br0" timeOffset="106918.235">23512 10044 0,'17'0'16,"-17"4"-1,16 6 1,1 18 0,8 18-1,-17 24 1,-8 107-1,-41-28 1,41-149 0</inkml:trace>
  <inkml:trace contextRef="#ctx0" brushRef="#br0" timeOffset="107398.5921">23975 10118 0,'9'-9'15,"-9"4"1,8 5 15,17 0-15,0-9 0,8 9-1,0-5 1,-8 10-1,-25-5 1</inkml:trace>
  <inkml:trace contextRef="#ctx0" brushRef="#br0" timeOffset="107600.3052">23992 10448 0,'58'-14'0,"-33"10"31,16-10-15,25-9 0,-66 23-1</inkml:trace>
  <inkml:trace contextRef="#ctx0" brushRef="#br0" timeOffset="107834.2929">24621 10272 0,'41'-14'15,"-25"9"1,26-14 0,24-18 15,-66 37-15</inkml:trace>
  <inkml:trace contextRef="#ctx0" brushRef="#br0" timeOffset="108114.6918">25001 9574 0,'0'28'16,"0"-5"-1,0 42 1,0 56 15,-8 9-31,16-27 32,0-43-17,-8-60 1</inkml:trace>
  <inkml:trace contextRef="#ctx0" brushRef="#br0" timeOffset="108565.7436">25332 9560 0,'-8'9'16,"8"10"-1,-9 41 1,9 43 0,0 18 15,25-28-15,8-14-1,8-33 1,1-27-1,-9-19 1,0-9 0,-16-5-1,-9 4 1,-8-4 0,-17 5-1,-16-10 1,0 5-1,25-4 1,8 13 0,0 5-1</inkml:trace>
  <inkml:trace contextRef="#ctx0" brushRef="#br0" timeOffset="108783.9806">25861 9899 0,'-8'0'16,"8"0"-1,0 0 1</inkml:trace>
  <inkml:trace contextRef="#ctx0" brushRef="#br0" timeOffset="112753.8847">26101 9095 0,'0'4'16,"0"-4"-1,0 0 1,0 0-1,8-4 1,17-10 0,8-5-1,0 10 1,-8 4 0,-17 10-1,-8 4 16,0 14-15,-8 10 0,-9 4-1,17-9 1,17-5 0,-1-4-1,26 0 1,-9-1-1,-8 1 1,0 9 0,-17 14-1,-16 23 1,-17-5 0,16-18-1,9-42 1</inkml:trace>
  <inkml:trace contextRef="#ctx0" brushRef="#br0" timeOffset="113115.443">25969 9774 0,'0'0'16,"0"0"0,0 0-1,0 0 1,8-5 0,33-9-1,42-14 1,24-4 15,9-1-15,-8 1-1,-17 8 1,-33 10 0,-34 10-1,-24 4 1</inkml:trace>
  <inkml:trace contextRef="#ctx0" brushRef="#br0" timeOffset="113613.2789">26382 9834 0,'0'-4'16,"0"4"-1,0 0 17,8 0-17,1 4 1,15 1 0,1 4-1,-8 1 1,-9 8-1,-8 1 1,-8 18 0,-9 0-1,9-9 1,0-9 0,8-5-1,0 0 1,25-5-1,16 5 1,17-9 15,-17-5-15,0-10 0,-16-4-1,-25 14 1</inkml:trace>
  <inkml:trace contextRef="#ctx0" brushRef="#br0" timeOffset="113946.2685">25902 9388 0,'0'37'16,"0"0"0,9 117-1,-1 13 1,25 29-1,17-38 1,49-42 0,33-79-1,-132-37 1</inkml:trace>
  <inkml:trace contextRef="#ctx0" brushRef="#br0" timeOffset="114363.061">26729 9290 0,'17'-5'16,"-9"5"-1,9 5 1,16 9 0,0 14-1,0 14 1,-16 14-1,-9 13 1,-16 1 0,-1-5 15,1-14-15,0-27-1,8-24 1</inkml:trace>
  <inkml:trace contextRef="#ctx0" brushRef="#br0" timeOffset="114812.5307">26853 8964 0,'0'0'16,"0"0"-1,0 0 1,9 0 15,16 10-15,8-1-1,0 0 1,0 10 0,-17 0-1,-7 4 1,-9-5 0,8 1-1,-8 0 1,16 9-1,34-5 1,24-9 0,-74-14-1</inkml:trace>
  <inkml:trace contextRef="#ctx0" brushRef="#br0" timeOffset="116043.391">27366 9574 0,'-8'4'15,"8"-4"1,0 0-1,0-4 17,25-5-17,41-10 1,17-14 0,8 10-1,-9 0 1,-24 9-1,-16-5 1,-42 19 0</inkml:trace>
  <inkml:trace contextRef="#ctx0" brushRef="#br0" timeOffset="116290.7334">27598 9202 0,'25'28'16,"-25"0"0,8 32-1,0 47 1,9 0-1,-1-28 1,-16-79 0</inkml:trace>
  <inkml:trace contextRef="#ctx0" brushRef="#br0" timeOffset="116689.717">28193 9020 0,'0'0'16,"-8"10"-1,-17 59 1,-8 38 0,0 19-1,33 4 1,50-27 0,57-38-1,25-61 1,1-46-1,-34-41 1,-41-38 15,-58 121-15</inkml:trace>
  <inkml:trace contextRef="#ctx0" brushRef="#br0" timeOffset="116905.3409">28417 9109 0,'8'32'16,"-16"29"-1,-1 64 1,-7 52 0,-1-9-1,25-141 1,1-13-1,-9-14 1</inkml:trace>
  <inkml:trace contextRef="#ctx0" brushRef="#br0" timeOffset="117519.0526">28756 8978 0,'16'5'16,"-8"0"-1,9 9 1,8 18 0,24 43-1,9 27 1,-16-4-1,-26-10 1,-16-27 0,0-15 15,-8-18-15,-9-14-1,17-9 1,-8-15-1,8-8 1,0-24 0,17-28-1,-1-9 1,1 0 0,-1 4-1,-7 20 1,-9 13-1,-9-5 1,-7 10 0,-9 9-1,0 14 1,9 9 15,-1 10-15,9-5-1,8 0 1</inkml:trace>
  <inkml:trace contextRef="#ctx0" brushRef="#br0" timeOffset="117739.8256">29326 9374 0,'25'-14'15,"-25"14"1</inkml:trace>
  <inkml:trace contextRef="#ctx0" brushRef="#br0" timeOffset="118516.6374">29682 8490 0,'0'-23'16,"0"23"-1,8 0 1,17-5 0,-8 5 15,-1 0-16,1 9 1,-9 15 0,0-1-1,-16 0 1,8 10 0,8-1-1,0 1 1,34 4-1,-1 0 1,-8-4 0,0 13-1,-24-4 1,-18 5 0,-16 4-1,-8-14 16,33-37-15</inkml:trace>
  <inkml:trace contextRef="#ctx0" brushRef="#br0" timeOffset="118801.1373">29558 9160 0,'25'0'15,"-9"4"1,17-4 0,25 0-1,17-4 1,16-5 0,-9-1-1,-24 1 1,-33 14 15,-17-5-15,-8 0-1</inkml:trace>
  <inkml:trace contextRef="#ctx0" brushRef="#br0" timeOffset="119264.9522">29839 9327 0,'25'0'15,"-25"0"1,25 0 0,-9 5-1,9 0 1,0 4-1,0 5 17,-17 4-17,-8 1 1,-25 23 0,-8 9-1,-8 5 1,-1-14-1,18-14 1,7-10 0,17-4-1,8-4 1,17-10 0,33-5-1,16-23 1,-74 28-1</inkml:trace>
  <inkml:trace contextRef="#ctx0" brushRef="#br0" timeOffset="119684.6423">30459 8955 0,'17'0'15,"-9"0"1,17 5 0,8-5-1,41-5 1,9-4-1,-8 0 1,-18 4 0,-57 5-1</inkml:trace>
  <inkml:trace contextRef="#ctx0" brushRef="#br0" timeOffset="119947.9753">30724 8769 0,'8'19'16,"-8"-1"-1,0 29 1,-8 41 0,16 38-1,-8-126 1</inkml:trace>
  <inkml:trace contextRef="#ctx0" brushRef="#br0" timeOffset="120559.1795">31410 8467 0,'-8'0'16,"8"0"-1,-16 23 1,-26 33 0,-40 69 15,-9 6-15,8 8-1,75-125 1,8-5-1,0 1 1,16 4 0,34-5-1,24-9 1,42-9 0,25-10-1,-9-4 1,-33 9-1,-33-5 1,-33 10 0,-33 9-1</inkml:trace>
  <inkml:trace contextRef="#ctx0" brushRef="#br0" timeOffset="120911.6528">31543 8457 0,'0'-14'16,"0"14"-1,0 0 1,0 5 0,0 23-1,8 102 1,17 107 15,8 112-15,8 19-1,1-47 1,-42-321 0</inkml:trace>
  <inkml:trace contextRef="#ctx0" brushRef="#br0" timeOffset="121859.1457">24546 11365 0,'-8'-5'16,"8"5"0,0 0-1,0 0 1,0 0 0,8-4-1,25-1 1,25-18-1,8 4 1,9-4 0,-26 9-1,-7 5 1,-9 4 0,-33 5-1</inkml:trace>
  <inkml:trace contextRef="#ctx0" brushRef="#br0" timeOffset="122174.8469">24678 11588 0,'9'9'15,"-9"-13"1,16 4 0,26-9-1,40-19 1,18-14 15,32-9-15,-132 51-1</inkml:trace>
  <inkml:trace contextRef="#ctx0" brushRef="#br0" timeOffset="125762.9595">25208 11425 0,'8'0'15,"-8"-4"1,17-1 0,-1-4-1,9 4 1,-9 0 0,18 1-1,7 4 1,-41 0-1</inkml:trace>
  <inkml:trace contextRef="#ctx0" brushRef="#br0" timeOffset="129834.8776">25687 10923 0,'0'0'15,"0"0"1,0 0 0,0 0-1,0 0 1,0 0 0,17 5-1,-1-1 1,9 1-1,8-5 1,9 9 0,-1 0 15,0 1-15,-16 13-1,-8 5 1,-9-5-1,-16 10 1,8-10 0,-8-4-1,-1-5 1,9 0 0,0-5-1,9 5 1,7 0-1,9 0 1,8 4 0,-8 1-1,-9 4 1,1 10 15,-25 9-15,-17 32-1,-17-4 1,9-24 0,17-22-1,16-24 1,0 0 0</inkml:trace>
  <inkml:trace contextRef="#ctx0" brushRef="#br0" timeOffset="130384.4976">26407 10597 0,'0'5'15,"-8"0"1,-1 13 0,1 24-1,-17 56 1,9 18 0,16-9-1,16-5 1,9-23-1,8-32 1,9-10 0,-1-23-1,0-23 1,1-24 0,-1-13-1,-25-5 16,-7 23-15,-9 0 0,-25 5-1,-8 9 1,-75 23 0,-16 37-1,17 10 1,107-56-1</inkml:trace>
  <inkml:trace contextRef="#ctx0" brushRef="#br0" timeOffset="131152.6588">26870 11114 0,'-8'0'15,"8"0"1,0 0 0,8 0-1,0 0 1,9 0 0,32-10-1,26-8 1,8-1 15,-9-4-15,9 4-1,-9-4 1,-24 9 0,-17 5-1,-17-1 1,9-13-1,-25 23 1</inkml:trace>
  <inkml:trace contextRef="#ctx0" brushRef="#br0" timeOffset="131398.5693">27176 10621 0,'0'4'15,"0"-4"1,8 28 0,17 102-1,16 131 1,-7 92-1,-34-353 1</inkml:trace>
  <inkml:trace contextRef="#ctx0" brushRef="#br0" timeOffset="133943.1199">27598 10625 0,'0'0'16,"0"0"-1,0 0 1,0-4 15,8-1-15,9 0-1,7 1 1,18-10 0,7 9-1,-7 0 1,-17 5-1,-9 0 1,1 0 0,-1 14-1,-8 5 1,-8 23 0,-16 93-1,-9 37 1,-8 23-1,0-9 17,33-167-17,0-19 1</inkml:trace>
  <inkml:trace contextRef="#ctx0" brushRef="#br0" timeOffset="136317.9504">28168 10672 0,'-8'4'0,"8"-4"31,0 0-16,0 0 1,0 0 0,0 0-1,0 0 1,0 0 0,0 0-1,0 0 1,0 0-1,8 0 1,-8 0 0,9 0-1,7 0 1,1 5 0,-9-5 15,17 5-16,-9 4 1,-7 5 0,-9 5-1,0 13 1,-25 33 0,-16 5-1,-17 0 1,8-19-1,0-14 1,26-9 0,7-14-1,9-5 1,8 1 0,0-6-1,25-4 16,82-4-15,42-10 0,16-10-1,-165 24 1</inkml:trace>
  <inkml:trace contextRef="#ctx0" brushRef="#br0" timeOffset="137198.3568">28714 10662 0,'9'-4'0,"-9"4"15,0 0 17,0 0-17,0 0 1,24 0 0,18 0-1,40-14 1,9-5-1,9-9 1,-26 5 0,-16 0-1,-58 23 1</inkml:trace>
  <inkml:trace contextRef="#ctx0" brushRef="#br0" timeOffset="137496.4939">28987 10369 0,'8'0'16,"-8"0"-1,0 14 1,0 47 0,0 50-1,-8 24 1,16-32 0,9-34-1,-17-69 1</inkml:trace>
  <inkml:trace contextRef="#ctx0" brushRef="#br0" timeOffset="138163.0265">29748 10155 0,'0'10'16,"-8"-10"0,0 23-1,-17 19 1,-25 28-1,9 13 1,8-8 0,0-29-1,16-9 1,9-9 0,0-14-1,8 5 1,16-10-1,17 1 1,17-10 0,24-14-1,25-5 17,-24 0-17,-17 1 1,-33 13-1,-9-4 1,-16 9 0</inkml:trace>
  <inkml:trace contextRef="#ctx0" brushRef="#br0" timeOffset="138397.6455">29856 10323 0,'0'32'16,"-9"34"-1,9 59 17,-8 33-17,8 14 1,0-144-1,0-28 1</inkml:trace>
  <inkml:trace contextRef="#ctx0" brushRef="#br0" timeOffset="138764.0613">30401 10472 0,'0'0'15,"0"0"1,25 4 0,8 1-1,0-5 1,0 0 0,-8 0-1,-8 0 1,-17 0-1</inkml:trace>
  <inkml:trace contextRef="#ctx0" brushRef="#br0" timeOffset="139010.5495">30253 10853 0,'41'-9'16,"-25"4"0,34-4-1,16-10 1,9-9 0,-9 10-1,0-15 1,-66 33-1</inkml:trace>
  <inkml:trace contextRef="#ctx0" brushRef="#br0" timeOffset="139456.9998">31245 10225 0,'0'5'16,"0"-1"0,-17 20-1,-16 22 1,0 19-1,0 0 1,17-13 0,7-24-1,18-1 1,15-3 0,34-6-1,9-18 16,7-9-15,0 0 0,-16-10-1,-25 5 1,-33 14 0</inkml:trace>
  <inkml:trace contextRef="#ctx0" brushRef="#br0" timeOffset="139723.6549">31386 10295 0,'0'-9'16,"0"13"0,0 15-1,0 41 1,-17 43 15,1-1-15,-1-4-1,9-33 1,24-23 0,-16-42-1</inkml:trace>
  <inkml:trace contextRef="#ctx0" brushRef="#br0" timeOffset="140240.4969">31973 10314 0,'0'4'16,"0"-4"0,0 9-1,0 5 1,0 5 0,8 23-1,9 9 1,16 5-1,16-10 1,1-22 0,0-20-1,-1-18 1,9-27 0,-17-11-1,-16-8 1,-8 4-1,-26 14 1,-15-9 15,-34 23-15,-17 19 0,17 13-1,58-4 1</inkml:trace>
  <inkml:trace contextRef="#ctx0" brushRef="#br0" timeOffset="141768.9812">31303 11295 0,'-8'-5'16,"8"5"15,0 0-15,0 0-1,0 0 1</inkml:trace>
  <inkml:trace contextRef="#ctx0" brushRef="#br0" timeOffset="144928.4462">19361 11905 0,'0'0'16,"8"0"-1,8 4 1,42 1 15,25 4-15,49-4-1,17-1 1,132 1 0,-24-5-1,41-14 1,-26-4-1,18-10 1,-25 4 0,-9 1-1,0 4 1,-8 1 0,1-5-1,-10 9 1,1-10-1,-8 15 17,-17 9-17,0 5 1,-17 4 0,9-4-1,0-10 1,-17 0-1,9-4 1,-26 0 0,9-1-1,0-13 1,0 0 0,-8 0-1,8 4 1,0 10-1,0-1 17,8 6-17,8-1 1,1 1 0,7-1-1,10-9 1,7 0-1,0-5 1,9-4 0,8 0-1,-1 4 1,1 1 0,0 4-1,8-5 1,-8 0-1,0 5 1,-9 1 15,-7 8-15,-26 5 0,-24 9-1,-17 0 1,-25 15-1,-16 8 1,-33 10 0,-9 19-1,-32 8 1,-9 24 0,-9 10-1,-7 13 1,0 5-1,-1 14 1,-8-5 0,17 14 15,-8-4-15,-9 9-1,9 0 1,-9-10-1,0-13 1,-8-19 0,0-19-1,0-88 1,-8 5 0,-9 14-1,-32 8 1,-42 11-1,-33-10 1,-108 9 0,-24-19 15,-59 6-15,1-29-1,-17 0 1,0-9-1,1 0 1,-9 5 0,-17 14-1,0 9 1,-16 0 0,0 4-1,8 10 1,9 0-1,7 0 1,17 5 0,9-5-1,24-15 17,17 6-17,25-24 1,32 10-1,42-19 1,33 9 0,42-8-1,24 13 1,34 0 0,57 4-1,0 19 1,0 52-1,1 41 1,32 121 0,-8 1-1,17 55 1,-1-23 15,1 41-15,0 1-1,-9 18 1,-8 1 0,-8-6-1,-9-8 1,1-6 0,-1-8-1,-7-10 1,7-19-1,1-13 1,-9-1 0,9 5-1,-9-83 1,-8-182 15,0 0-15,0 0-1,8 0 1,0 0 0,-8 0-1</inkml:trace>
  <inkml:trace contextRef="#ctx0" brushRef="#br0" timeOffset="146274.7825">31361 11323 0,'0'0'15,"0"0"1,0 0 0,0 0-1,-8 28 1,-9 32-1,-24 94 17,-1 23-17,9 13 1,25-8 0,24-15-1,42-27 1,33-56-1,-91-84 1</inkml:trace>
  <inkml:trace contextRef="#ctx0" brushRef="#br0" timeOffset="147121.4826">31840 11086 0,'-8'-5'16,"8"5"-1,0 0 1,0 0 0,0 0 15,0-5-15,17 5-1,16 0 1,8 10-1,-8-6 1,-8 6 0,-8 4-1,-17 0 1,-9 23 0,-7 0-1,-1-9 1,9-9-1,8-5 1,-8-5 0,8 0-1,8 0 17,-8 10-17,17 9 1,-9 5-1,0-1 1,-8 10 0,-25 23-1,0-9 1,-16-5 0,8-28-1,33-23 1</inkml:trace>
  <inkml:trace contextRef="#ctx0" brushRef="#br0" timeOffset="147404.6693">31510 11863 0,'16'4'15,"-8"1"1,50-5 0,25 0-1,25-9 1,7-5 0,-24 0-1,-25 9 1,-41 0-1,-25 5 1</inkml:trace>
  <inkml:trace contextRef="#ctx0" brushRef="#br0" timeOffset="147834.5106">31774 12049 0,'17'4'16,"-17"-4"-1,16-4 1,17 4 0,1 0-1,-10 4 1,1 6-1,-8 13 1,-17 14 0,-25 28-1,-25 10 1,9-15 0,16-27 15,17-15-16,8 1 1,25 0 0,16-19-1,25-5 1,-66 5 0</inkml:trace>
  <inkml:trace contextRef="#ctx0" brushRef="#br0" timeOffset="148014.9616">32328 12365 0,'9'19'15,"-9"-5"1,-42 74 0,-32 5 15,-34 28-16,108-121 1</inkml:trace>
  <inkml:trace contextRef="#ctx0" brushRef="#br0" timeOffset="148566.0956">32924 11295 0,'-8'14'15,"-9"0"1,-16 37-1,-17 33 1,-8 4 0,25-13-1,17-29 1,16 1 0,33-5-1,41-10 16,9-27-15,0-10 0,-9-13-1,-74 18 1</inkml:trace>
  <inkml:trace contextRef="#ctx0" brushRef="#br0" timeOffset="148831.3218">33040 11537 0,'0'9'16,"0"-4"0,-9 18-1,-7 42 1,-1 24 15,9-1-15,0-13-1,24-20 1,-16-55 0</inkml:trace>
  <inkml:trace contextRef="#ctx0" brushRef="#br0" timeOffset="149316.1718">33404 11756 0,'0'42'15,"0"-33"17,8 14-17,8 0 1,17-9 0,17-4-1,0-20 1,8-18-1,-17-9 1,-8-9 0,-25 8-1,-24 1 1,-50 0 0,-9 18-1,1 29 1,16-1-1,25 5 1,33-14 15,0 0-15</inkml:trace>
  <inkml:trace contextRef="#ctx0" brushRef="#br0" timeOffset="149667.8713">33834 10881 0,'0'14'0,"8"-5"0,0 29 0,-8-38 0</inkml:trace>
  <inkml:trace contextRef="#ctx0" brushRef="#br0" timeOffset="149785.7289">33850 12258 0,'0'0'0</inkml:trace>
  <inkml:trace contextRef="#ctx0" brushRef="#br0" timeOffset="154787.1059">27118 1693 0,'-16'-9'16,"16"9"-1,0 0 1,0 0 0,0 0-1,0 0 1,0 0 0,0 0-1,0 0 16,0 0-15,0 0 0,8 0-1,8 5 1,9-1 0,0 6-1,8-6 1,8 1-1,9 0 1,8-1 0,0-4-1,-9 0 1,9 0 0,17-4 15,-1-1-16,-8 0 1,-8 10 0,8-10-1,1 1 1,-1 8 0,0-4-1,0 5 1,0 0-1,-8-1 1,0 1 0,-17-5-1,9 0 1,8 14 0,0-14-1,0 5 1,-9-5 15,-7 4-15,-1-8-1,9 4 1,-9 0 0,-8-5-1,-8 0 1,0 5-1,-9 0 1,1 0 0,-1 5-1,9-5 1,0-5 0,-17 5-1,9 0 1,-1-4 15,-16 4-15</inkml:trace>
  <inkml:trace contextRef="#ctx0" brushRef="#br0" timeOffset="155496.3535">26630 1419 0,'0'0'16,"-8"5"-1,0 4 1,-17 9-1,-17 15 17,-7 14-17,-9 8 1,25-22 0,16-10-1,1-9 1,16-5-1,8 1 1,25-1 0,25 0-1,8-13 1,0-6 0,-8-4-1,-58 14 1</inkml:trace>
  <inkml:trace contextRef="#ctx0" brushRef="#br0" timeOffset="155781.3693">26614 1498 0,'0'5'15,"0"-5"1,-9 18 0,-15 29-1,-1 27 1,-8 29 0,8-15-1,8-51 1,17-32-1,0-5 1</inkml:trace>
  <inkml:trace contextRef="#ctx0" brushRef="#br0" timeOffset="156194.5058">26837 1549 0,'-8'0'16,"8"9"0,-9 10-1,9 14 1,0-1 0,9 5-1,-1-9 1,8 0-1,1-18 1,0-10 0,7-19-1,1-28 17,-17 1-17,1 9 1,-9 13-1,-9 1 1,-7 14 0,-1 13-1,17-4 1</inkml:trace>
  <inkml:trace contextRef="#ctx0" brushRef="#br0" timeOffset="166603.6253">29062 1731 0,'0'0'16,"0"0"0,0 0 15,0 0-16,0 0 1,0 0 0,0 0-1,0 0 1,0 0 0,0 0-1,0 4 1,0 1-1,0 4 1,0 14 0,0 1-1,-9 27 1,9 9 0,9 5-1,-18-9 16,18 14-15,-9-5 0,8-4-1,-8-1 1,8 10 0,-8 4-1,0 1 1,8-5-1,-8-5 1,0 9 0,0-9-1,0 0 1,0-9 0,0-5-1,0-9 1,-8-9 15,8-10-15,0-9-1,0 0 1,0-5 0,0-9-1</inkml:trace>
  <inkml:trace contextRef="#ctx0" brushRef="#br0" timeOffset="167566.8269">29103 2959 0,'0'-5'16,"0"5"0,0 0-1,0 0 1,0 0 0,0 0-1,0 0 1,0 0-1,0 5 17,0-1-17,0 6 1,0 18 0,-8 4-1,-1 10 1,9 9-1,0 0 1,-8 14 0,0-4-1,0 4 1,-1-18 0,9-10-1,-8-5 1,8-18-1,0 0 1,0-9 0,0-5 15</inkml:trace>
  <inkml:trace contextRef="#ctx0" brushRef="#br0" timeOffset="168376.7344">28888 3768 0,'-8'5'15,"8"-5"1,8-5-1,0 0 1,9 1 0,-1 4-1,9 4 17,-17 10-17,1 0 1,-9 0-1,-9 10 1,-7 8 0,8-13-1,-1-5 1,9-5 0,9 5-1,15 0 1,1 5-1,0-5 1,-8 9 0,-17 5-1,-9 28 17,-16 4-17,1-13 1,24-47-1</inkml:trace>
  <inkml:trace contextRef="#ctx0" brushRef="#br0" timeOffset="168727.924">28499 4415 0,'42'-5'15,"-18"5"1,43-9 15,24-10-15,24 5-1,9 0 1,-24 5 0,-34 4-1,-33 10 1,-17 0 0,-16-5-1</inkml:trace>
  <inkml:trace contextRef="#ctx0" brushRef="#br0" timeOffset="169126.9215">28814 4615 0,'0'-10'16,"8"6"-1,17 4 16,-9 0-15,9 0 0,0 0-1,8 14 1,-25 0 0,0 9-1,-16 10 1,-17 8-1,-8-3 1,8-15 0,17-4-1,16-1 1,34 10 0,90-9 15,-132-19-16</inkml:trace>
  <inkml:trace contextRef="#ctx0" brushRef="#br0" timeOffset="187141.3649">29227 730 0,'-8'-9'15,"8"4"1,0 1 0,0-10-1,-8 0 16,8 14-15</inkml:trace>
  <inkml:trace contextRef="#ctx0" brushRef="#br0" timeOffset="189038.4564">29045 526 0,'0'0'15,"0"0"1,0 0 0,0 0-1,0 0 1,0 0 15,0 0-15,0 0-1,0 0 1,0 0 0,0 0-1,0 0 1,0 0-1,0 4 1,8 6 0,-8-1-1,9 10 1,-9 8 0,8-3-1,-8 4 1,0 18 15,0-4-15,0-5-1,0 5 1,0 0 0,0-5-1,0 14 1,-8-9-1,-1 14 1,9-9 0,0-10-1,0 5 1,-8 4 0,8-13-1,0 4 1,0-4-1,0 4 17,0-9-17,0 4 1,0 5 0,0-4-1,0 0 1,0 8-1,0-8 1,8 4 0,-8 0-1,0 1 1,0-1 0,0 14-1,9-18 1,-9 13-1,8 5 1,0 10 15,0-10-15,-8-9 0,0 9-1,9 5 1,-9 0-1,8-1 1,-8 1 0,0 5-1,0-1 1,0 1 0,0 4-1,0 19 1,0 4-1,0-9 1,0 5 15,0-5-15,8 23 0,-16 1-1,16 4 1,-8 23-1,9-19 1,-9 10 0,0 0-1,0 24 1,8-6 0,0 10-1,-8-9 1,8 4-1,9 0 1,-17-4 0,8-1-1,-8-13 17,8 13-17,-8-32 1,0 5-1,0-5 1,0-9 0,0-19-1,0 0 1,0-5 0,9-9-1,-9-18 1,0 4-1,0-14 1,0 10 0,0-15-1,8-4 17,-8-9-17,0-5 1,0-10-1,8-4 1,-8 0 0</inkml:trace>
  <inkml:trace contextRef="#ctx0" brushRef="#br0" timeOffset="189968.4604">29095 1047 0,'-9'0'16,"1"0"0,8 0 15,0 0-16,0 0 1,0 0 0,8 0-1,17 0 1,17 0 0,32-5-1,17-9 1,-8 9-1,-9-9 1,-24 14 0,-9 5-1,-16 4 1,-25-9 0</inkml:trace>
  <inkml:trace contextRef="#ctx0" brushRef="#br0" timeOffset="190318.6853">29624 809 0,'17'0'16,"-17"0"-1,16 10 1,9 8 0,0 1-1,0 14 1,-1 4 15,-15-9-31,-18 27 31,-57 66-15,-8-28 0,57-79-1,17-14 1</inkml:trace>
  <inkml:trace contextRef="#ctx0" brushRef="#br0" timeOffset="190600.6117">30162 754 0,'41'4'16,"-25"-4"0,1 14-1,16 9 1,0 29 15,-8 8-15,0 24-1,-25-5 1,0-28 0,0-51-1</inkml:trace>
  <inkml:trace contextRef="#ctx0" brushRef="#br0" timeOffset="190833.7064">30608 600 0,'-41'37'15,"-42"38"1,-49 60 15,-17-5-15,0 14-1,33-18 1,116-126 0</inkml:trace>
  <inkml:trace contextRef="#ctx0" brushRef="#br0" timeOffset="191069.9385">30856 777 0,'33'14'16,"-16"-14"-1,8 4 17,0 10-17,-25-14 1</inkml:trace>
  <inkml:trace contextRef="#ctx0" brushRef="#br0" timeOffset="191234.2062">30914 1023 0,'42'0'15,"-18"-9"1,18-9 0,-42 18-1</inkml:trace>
  <inkml:trace contextRef="#ctx0" brushRef="#br0" timeOffset="191680.2008">31526 112 0,'75'-33'16,"-67"33"0,8 9-1,-7-9 1,-9 10 0,-17 46-1,1 9 1,7 0-1,9-23 1,25 0 15,8-5-15,9 0 0,-18 0-1,-15 28 1,-34 66-1,-41-24 1,-17 9 0,83-116-1</inkml:trace>
  <inkml:trace contextRef="#ctx0" brushRef="#br0" timeOffset="191946.8786">31311 1005 0,'42'4'15,"-18"-8"17,34 4-17,41-9 1,9-10-1,-25 5 1,-25 0 0,-25 9-1,-33 5 1</inkml:trace>
  <inkml:trace contextRef="#ctx0" brushRef="#br0" timeOffset="192296.9563">31584 1200 0,'58'5'16,"-41"-5"-1,7 5 1,-7 4-1,-9-5 1,-8 15 0,-8 18-1,-17 5 1,9-9 0,7-15-1,9 1 1,42 4-1,32-9 1,-74-14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1:27:35.2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3184 6471 0,'8'-5'16,"-8"5"-1,0 0 1,0 5 0,0-5-1,9 0 1,-1 9-1,8-4 1,17 0 0,9 9-1,-1-5 1,9-5 0,8-4 15,8 5-16,17-5 1,-1 0 0,9 0-1,0 0 1,8-5 0,9-4-1,8-9 1,16-1-1,-8 10 1,-8-5 0,0 4-1,8 6 1,0-10 0,-8 4-1,24-3 16,-16 3-15,9-4 0,-1 5-1,17 0 1,-9-5 0,9 4-1,8 1 1,-8-10-1,17 1 1,-26 9 0,9 4-1,8 14 1,-8-9 0,16 5-1,-7-5 1,-10 14 15,10 0-15,-1 4-1,0 15 1,0-10 0,-16-4-1,7-24 1,-7 10-1,0 9 1,115-19 0,-41 14-1,17-18 1,-34 9 0,1-14-1,-42 19 1,8-24-1,-16 19 17,8-4-17,-8-1 1,8-14 0,0 1-1,9 8 1,7 10-1,9-4 1,0-1 0,0-4-1,0 4 1,0 19 0,8-14-1,9 9 1,-1-18-1,26 14 1,-9-19 15,8 9-15,0-9 0,0 10-1,1-1 1,-1 10-1,0-1 1,1 29 0,-9-5-1,0 14 1,-9-24 0,9 19-1,-8-18 1,17 0-1,-9-10 1,8-4 15,-16-5-15,8 4 0,-9-8-1,9-1 1,-8 5-1,16-5 1,-16 1 0,8-10-1,-8 4 1,16 1 0,-8-5-1,17 5 1,-1-10-1,9 1 1,0 4 0,0-14 15,16 14-15,-8-24-1,9 20 1,8-10-1,-9 14 1,0-14 0,1 23-1,-1-4 1,9 4 0,-9 1-1,0 13 1,1 10-1,-1-10 1,1 5 0,-1-9 15,0 9-15,1-10-1,-9 15 1,0-19-1,-8 14 1,8-14 0,-8 14-1,0-19 1,-1 0 0,-15-13-1,7 4 1,-7-5-1,-18 5 1,-206 14 0</inkml:trace>
  <inkml:trace contextRef="#ctx0" brushRef="#br0" timeOffset="5055.0782">18203 5508 0,'-8'-19'16,"8"19"0,0 0-1,0 0 1,0 0 0,0-9-1,8-5 1,0 0 15,17 0-15,-9 5-1,9 4 1,8 1 0,0 4-1,17 9 1,-17-4-1,0 9 1,-16 4 0,-1 5-1,-16 5 1,-8 14 0,-25 19-1,-8 4 1,-9 14-1,-8-23 17,8-10-17,1-13 1,16-5 0,0-10-1,8 1 1,0-10-1,17-4 1,-9 4 0,9-4-1,8-5 1,0 0 0,16 4-1,34 1 1,8-10-1,8 10 17,9-5-17,7-5 1,-7 10 0,-75-5-1</inkml:trace>
  <inkml:trace contextRef="#ctx0" brushRef="#br0" timeOffset="7527.382">21255 5759 0,'-9'0'16,"9"0"-1,0 0 1,0 0 0,0 0-1,0 0 1,0 0 0,0 0-1,9 0 1,-1 0 15,8 0-15,17 0-1,-8-4 1,8 4 0,-8 0-1,-8 0 1,16 0-1,0-5 1,0 0 0,0 1-1,-33 4 1</inkml:trace>
  <inkml:trace contextRef="#ctx0" brushRef="#br0" timeOffset="8224.5291">21461 5238 0,'0'0'16,"0"0"-1,0 0 1,0 0-1,0 0 17,9 0-17,15 5 1,26 4 0,8 0-1,16 1 1,17-1-1,-8 10 1,-17-5 0,-8-5-1,-25 5 1,0-5 0,-16 0-1,-1-4 1,-7 0-1,-1-1 1,-8 6 15,-8 22-15,-59 71 0,-32 59-1,-41 66 1,7 38-1,133-266 1</inkml:trace>
  <inkml:trace contextRef="#ctx0" brushRef="#br0" timeOffset="17967.0499">16301 5285 0,'0'0'16,"0"0"15,0 0-15,0 0-1,0 14 1,8 51-1,0 37 1,0 47 0,1 98-1,7-24 1,1 23 0,-17-213-1,8 4 1,-8-37-1</inkml:trace>
  <inkml:trace contextRef="#ctx0" brushRef="#br0" timeOffset="18899.5959">16226 5313 0,'8'0'16,"1"4"-1,7-4 1,26-4 0,24-1-1,17 0 1,32-4 15,9 4-15,25 1-1,108-20 1,-26-8 0,34-10-1,-42 9 1,-8 6 0,-25 13-1,-24 0 1,-26 0-1,1 4 1,-34-4 0,-16 10-1,-91 4 1,0 4 0,9 1 15,-1 0-16,0-1 1,1 10 0,-1 5-1,0 32 1,9 24 0,-1 22-1,-8 6 1,1 27-1,-1-9 1,-8 18 0,0 29-1,0-29 1,0-4 0,0-42 15,8-9-31,-8-23 31,8-34-15,-8-8-1,0-19 1</inkml:trace>
  <inkml:trace contextRef="#ctx0" brushRef="#br0" timeOffset="27238.8991">19584 5271 0,'0'0'16,"-8"9"0,-1 24-1,-7 36 1,-9 34-1,9 41 1,-1 9 0,25-13-1,1-24 1,7-23 15,1-18-15,-1-33-1,1-19 1,-17-23 0</inkml:trace>
  <inkml:trace contextRef="#ctx0" brushRef="#br0" timeOffset="28120.7463">19675 5210 0,'-8'-4'16,"8"4"0,0 0 15,0 0-16,0 0 1,33-14 0,25 0-1,24 0 1,42-5 0,17 1-1,24-6 1,100-8-1,-42-1 1,59 10 0,-51 0-1,9 9 1,-42 0 0,-16 0-1,-16 0 16,-17 4-15,-34 6 0,-7-1-1,-25-4 1,-83 14 0,0-5-1,8 4 1,-8-4-1,8 9 1,-8 10 0,0 14-1,0 18 1,-8 37 0,0 38 15,-1 18-16,1 5 1,-8 23 0,-1-32-1,17-1 1,-8-9 0,8-13-1,8-29 1,-8-23-1,8-32 1,-8-33 0</inkml:trace>
  <inkml:trace contextRef="#ctx0" brushRef="#br0" timeOffset="30696.473">24190 5061 0,'9'-4'16,"-9"4"-1,0 0 1,0 0 0,0 0-1,0 0 1,0-5 0,16 0-1,26-4 1,24 0-1,25 4 1,-9 14 0,-7 1-1,8 22 1,-34 1 15,-16-1-15,-16 15-1,-17 18 1,-41 24 0,-42 69-1,-8-33 1,-8 1 0,90-126-1,1 5 1,0-5-1,8 0 1,8-10 0,33 1-1,17-5 1,17 9 0,16 5-1,8 24 16,-16 13-15,-17 23 0,-41 5-1,-17 70 1,-91 14 0,-66-9-1,149-140 1</inkml:trace>
  <inkml:trace contextRef="#ctx0" brushRef="#br0" timeOffset="33986.3578">18170 7001 0,'8'0'31,"-8"0"-16,0 0 1,0 0 0,0 0-1,0 0 1,8 0 0,9-4-1,8 4 1,8-5-1,16 0 1,9 1 0,0-1-1,-8 5 1,-1 5 0,-7-1-1,-9-4 1,8-4 15,-41 4-15</inkml:trace>
  <inkml:trace contextRef="#ctx0" brushRef="#br0" timeOffset="34788.9847">18625 6606 0,'8'-9'16,"0"9"15,0-5-15,17 0-1,8 5 1,9 10 0,24-6-1,25 19 1,-25 1-1,-8 13 1,-17 9 0,-24 10-1,-9 14 1,-16 14 0,-34 18-1,-7-13 1,-17-6-1,8-27 17,0-9-17,0-15 1,8-4 0,9-9-1,8-5 1,16-5-1,1-4 1,16-1 0,0-4-1,0-4 1,33-6 0,25-4-1,24-4 1,26-1-1,-17 1 17,0 8-17,0 6 1,-91 4 0</inkml:trace>
  <inkml:trace contextRef="#ctx0" brushRef="#br0" timeOffset="39258.7606">21362 6918 0,'0'4'16,"0"-4"-1,0 0 1,0 0 0,0 0-1,0 0 1,0 0-1,8 0 1,17-4 0,16-1-1,9 0 1,8-4 15,-17 9-15,9-5-1,0 1 1,-1-1 0,-49 5-1</inkml:trace>
  <inkml:trace contextRef="#ctx0" brushRef="#br0" timeOffset="39888.0076">22404 6592 0,'-8'0'16,"8"0"-1,0 5 1,-8-1 0,-9 10-1,-16 14 1,-17 28 0,-8 14-1,-16-1 1,8-3-1,8-6 1,17-18 0,16-19-1,8-4 1,17-5 0,0-10-1,17 6 16,8-10-15,32-5 0,43-18-1,24 0 1,-17 4 0,1-4-1,-25 9 1,-17 4-1,-25 6 1,-16-6 0,-25 10-1</inkml:trace>
  <inkml:trace contextRef="#ctx0" brushRef="#br0" timeOffset="40222.6847">22479 6504 0,'0'0'16,"0"0"-1,0 0 1,0 23 0,8 51-1,-16 145 1,8 55 0,8 29-1,0-20 1,-8-283 15</inkml:trace>
  <inkml:trace contextRef="#ctx0" brushRef="#br0" timeOffset="41220.9613">24563 6690 0,'0'-5'15,"0"5"1,0 0-1,0 0 1,0 0 0,0 0-1,0 0 1,0 0 0,0 0-1,0 0 1,0 0-1,0 0 1,0 0 15,0 0-15,0 0 0,0 5-1,0 9 1,0 13-1,-9 25 1,1 41 0,0 23-1,0-4 1,-1-10 0,-7 5-1,16 0 1,0-107-1</inkml:trace>
  <inkml:trace contextRef="#ctx0" brushRef="#br0" timeOffset="49210.066">2862 8723 0,'-67'-5'15,"51"5"1,-34-5-1,-33-27 1,-16-10 0,-66-65-1,24-10 1,-24-36 0,33-10 15,24-32-16,42-15 1,24-22 0,34-10-1,25 0 1,24 9 0,25 5-1,17 28 1,24 14-1,18 37 1,-1 33 0,16 42-1,1 27 1,-1 38 0,-16 28-1,-8 13 16,-8 10-15,-100-37 0,9 9-1,-9-5 1,0 0 0,-8-4-1,0 4 1,0-9-1</inkml:trace>
  <inkml:trace contextRef="#ctx0" brushRef="#br0" timeOffset="49594.1699">2828 5620 0,'0'0'0,"9"0"32,-1 0-17,25 14 1,17 9 0,-1 9-1,9 10 1,-16 0-1,-1 5 1,-33-1 0,-16 10-1,-42 88 1,-41 0 0,-8-18-1,74-112 1,25-14 15</inkml:trace>
  <inkml:trace contextRef="#ctx0" brushRef="#br0" timeOffset="51039.1856">11893 6806 0,'8'-9'15,"-8"9"1,16 0 0,9 0-1,66 4 1,33-4 15,116 14-31,8 9 16,58 10-1,-16 14 17,16 8-17,-17 10 1,25 19-1,-16 14 1,16 37 0,-32 14-1,-10 18 1,-15 29 0,-26 32-1,-24 13 1,-17 62-1,-32 4 1,-10 23 0,-7 0 15,-9-9-15,9-23-1,24-33 1,17-23-1,33-46 1,25-24 0,17-33-1,-1-22 1,0-29 0,-16-14-1,0-8 1,-17-25-1,-8-3 1,-16-10 0,-26-1-1,-15-3 1,-26-10 15,-33 0-15,-24-14-1,-18 9 1,-57-9 0,0 0-1,-16-9 1,16 9 0</inkml:trace>
  <inkml:trace contextRef="#ctx0" brushRef="#br0" timeOffset="51440.9207">19857 11421 0,'-17'-10'15,"17"10"1,0 0 15,0 0-15,9 0-1,24 14 1,16 10 0,42 13-1,9 9 1,7 10 0,-24-9-1,-34-5 1,-7-10-1,-26 5 1,-57 80 0,-125 13-1,-90 19 1,-9-28 0,265-121 15</inkml:trace>
  <inkml:trace contextRef="#ctx0" brushRef="#br0" timeOffset="62275.4588">9842 11388 0,'-9'-9'16,"9"4"0,0-37-1,-8-51 1,0-107 0,-9-65-1,17-37 1,0-5-1,9 4 17,7 15-17,9 13 1,8 15 0,0 27-1,8 15 1,-16 27-1,-8 42 1,-26 19 0,-7 46-1,-1 98 1,9 0 0,-8-5-1,-9-4 1,0 14-1,-16 13 1,-1 29 0,-57 97 15,16 18-15,-24 62-1,16-6 1,-17 34-1,26-20 1,7-4 0,17-61-1,58-181 1</inkml:trace>
  <inkml:trace contextRef="#ctx0" brushRef="#br0" timeOffset="62577.0772">9982 7918 0,'17'0'16,"-9"9"0,50 56-1,41 84 1,42 98 0,57 50-1,-198-297 1</inkml:trace>
  <inkml:trace contextRef="#ctx0" brushRef="#br0" timeOffset="63688.9588">24645 14910 0,'0'93'16,"9"-5"0,-1 103-1,0 18 1,9 38 0,-1-10-1,1 10 1,-9-19-1,9-19 1,-17-18 0,0-33-1,0-33 1,-9-125 0,9 0-1</inkml:trace>
  <inkml:trace contextRef="#ctx0" brushRef="#br0" timeOffset="64088.1806">24248 16180 0,'9'0'16,"-9"14"-1,49 97 1,26 61 0,24 61-1,8 4 1,1-27 15,-17-52-15,-83-168-1,0 6 1,17-19 0,58-98-1,8-163 1,-91 284-1</inkml:trace>
  <inkml:trace contextRef="#ctx0" brushRef="#br0" timeOffset="68026.7099">13497 10579 0,'-8'14'15,"0"-14"1,8-5-1,-17-4 1,0-1 0,-16-13-1,9 0 1,-1 9 0,0 5-1,8 4 1,-24 19-1,-50 60 17,17 19-17,-1 33 1,42 14 0,17-10-1,40-23 1,1-107-1,8-5 1,25-32 0,50-75-1,-1-46 1,-8-5 0,-16 10-1,-83 148 1,0 0-1,-8 5 1,8 0 15,0 5-15,8 28 0,0 13-1,17 47 1,8 10-1,-16-15 1,-1-23 0,9-14-1,-25-51 1</inkml:trace>
  <inkml:trace contextRef="#ctx0" brushRef="#br0" timeOffset="68558.4666">13869 10434 0,'17'14'15,"-9"-9"1,9 4 0,7-4-1,26 9 1,0 5 0,16-10-1,8 10 1,1-1-1,-26-4 1,-7 0 0,-18-9-1,1 13 17,-16 1-17,-18 9 1,-24 37-1,-33 23 1,0 10 0,-9-14-1,26-24 1,24-32 0,25-28-1</inkml:trace>
  <inkml:trace contextRef="#ctx0" brushRef="#br0" timeOffset="69291.3876">14820 10583 0,'-8'5'16,"8"-5"-1,0 5 1,0 9-1,-8 9 1,8 0 0,-9 10-1,9 13 1,9 1 15,7-5-15,1-5-1,8-5 1,8-8 0,8-10-1,-8-14 1,17-10 0,8-27-1,-9-5 1,-7-18-1,-26 9 1,1-1 0,-17 20-1,-9-10 1,-7 0 15,-25-4-15,-17-1-1,8 19 1,-8 14 0,17 10-1,8 17 1,33-13 0</inkml:trace>
  <inkml:trace contextRef="#ctx0" brushRef="#br0" timeOffset="70918.2748">16234 6057 0,'-8'5'16,"8"-5"0,0 0-1,-16 14 1,-34 18-1,-57 70 17,-9 52-17,-17 60 1,9 14 0,0 42-1,9-5 1,-1 9-1,8 1 1,1-15 0,8-4-1,8-14 1,-17-19 0,9-27-1,8-38 1,8-28-1,0-32 17,26-14-17,-10-5 1,26 9 0,0-4-1,8-5 1,-1 5-1,10-15 1,24-64 0,-9-5-1,9 0 1,0 0 0</inkml:trace>
  <inkml:trace contextRef="#ctx0" brushRef="#br0" timeOffset="71254.7686">14142 9532 0,'0'5'16,"0"-1"-1,0 52 1,-16 46 0,7 1-1,9-24 1,9-14 0,7-14-1,67 5 1,91-126-1,90-111 1,-264 181 15</inkml:trace>
  <inkml:trace contextRef="#ctx0" brushRef="#br0" timeOffset="73777.9358">18228 7327 0,'-50'-28'16,"17"0"-1,-42-18 1,59 36 0,-1-4-1,1 10 1,-9 22 0,-8 38-1,0 46 16,-25 98-15,33 33 0,17 37-1,33-14 1,24-28 0,75-28-1,50-75 1,74-41-1,33-56 1,42-51 0,24-28-1,34-24 1,7-18 0,34-14-1,0 5 1,33-15 15,8-4-15,41-18-1,1-5 1,33-5 0,-9 5-1,8-5 1,-7 0-1,-1 5 1,0-1 0,-33 11-1,-8 13 1,-24 23 0,-18 10-1,-16 32 1,-25 19-1,-16 32 17,-17 19-17,-33 32 1,-49 29 0,-34 32-1,-41 42 1,-33 32-1,-33 28 1,-41 33 0,-42 28-1,-33 9 1,-8 14 0,-17 0-1,-16-4 1,-1-10-1,-15-9 17,15-19-17,1-32 1,25-38 0,-1-37-1,9-46 1,-9-112-1,-7 5 1,-1-1 0,-8-13-1,0 23 1</inkml:trace>
  <inkml:trace contextRef="#ctx0" brushRef="#br0" timeOffset="74173.0999">31228 10025 0,'0'5'16,"0"-5"0,0 4-1,9 10 1,-1 10-1,9 8 1,16 10 0,-9 0-1,1-10 1,-8-8 0,-1-10-1,-7-5 1,7-9-1,17-42 1,58-111 0,17-89 15,16-23-15,-124 265-1</inkml:trace>
  <inkml:trace contextRef="#ctx0" brushRef="#br0" timeOffset="74774.2335">30956 9904 0,'0'0'16,"0"0"-1,0 0 1,0 0-1,8 19 1,25 37 0,17 27-1,7 10 1,1-28 15,-8-18-15,-9-28-1,9-29 1,107-92 0,25-126-1,-182 228 1</inkml:trace>
  <inkml:trace contextRef="#ctx0" brushRef="#br0" timeOffset="75953.7747">31650 11635 0,'9'-14'15,"-18"9"1,9 5-1,-8-5 1,0 1 0,-17 4-1,-33 14 1,-74 65 15,8 28-15,-9 32-1,34 15 1,25 18 0,57-5-1,25-18 1,75-42 0,25-60-1,16-61 1,-9-33-1,-15-46 1,-26-28 0,-24-14-1,-17-4 1,-25 9 0,-8 120 15,-8-4-16,8 5 1,-8 0 0,8 4-1,-9 1 1,9-1 0,0 5-1,0 18 1,9 108-1,7 37 1,1 51 0,16-14-1,-17-158 1,1-10 0,-1-8-1,-16-24 1</inkml:trace>
  <inkml:trace contextRef="#ctx0" brushRef="#br0" timeOffset="76515.5609">32411 11965 0,'-8'5'16,"0"-5"-1,-17 14 1,-25 9 15,-16 9-15,0 6-1,8 3 1,17-13 0,16-9-1,8-5 1,9-5-1,0 1 1,24 13 0,26 9-1,32-4 1,17-4 0,16-15-1,-7 0 1,-18-9 15,-7-14-15,-17-4-1,-58 18 1</inkml:trace>
  <inkml:trace contextRef="#ctx0" brushRef="#br0" timeOffset="77021.9512">33023 11872 0,'8'0'15,"-8"0"1,-8 14 0,0 9-1,-9 24 1,1 13-1,16 5 17,16 19-17,9-14 1,16-28 0,-7-10-1,15-18 1,1-18-1,74-48 1,-25-36 0,0-38-1,-49-9 1,-34 15 0,-65 26-1,-67 48 1,-49 51-1,-17 46 1,0 33 15,182-84-15</inkml:trace>
  <inkml:trace contextRef="#ctx0" brushRef="#br0" timeOffset="90550.9086">24554 7992 0,'0'-14'15,"0"14"1,0 0 0,0 0-1,0 0 1,0 0-1,0 0 17,0 0-17,0 0 1,0 0 0,0 0-1,0 10 1,0-1-1,-8 14 1,8 0 0,0 1-1,-8 8 1,0 1 0,-1 13-1,9-4 1,-8 5 15,8 18-15,-8-9-1,8-15 1,0 1 0,0 0-1,-9 5 1,9-15-1,9 10 1,-9-5 0,8-4-1,-8-1 1,8 1 0,-8-5-1,0 9 1,0-4-1,-8 4 17,8-9-17,0 4 1,0-4 0,0 10-1,8-1 1,-8 9-1,9-4 1,-9 0 0,8-5-1,-8 5 1,8-5 0,-8 5-1,8 0 1,-8 0-1,9 14 1,-9 0 0,0-5 15,0 9-15,0-9-1,8 5 1,-8 5-1,0 8 1,8 6 0,0-1-1,-8-4 1,9 0 0,-9 14-1,0 4 1,0 14-1,0-23 1,0 5 0,8-5-1,-8-4 17,0 18-17,8-19 1,-8 10-1,9-5 1,-9 5 0,-9 13-1,1-8 1,8 9 0,-8 13-1,-9-4 1,9-9-1,0 4 1,-1 1 0,1 13 15,0-23-15,0 9-1,8-4 1,0 14-1,0-15 1,-9 10 0,1 0-1,8 14 1,0-4 0,-8 3-1,16 1 1,-8 5-1,0 9 1,8-5 0,1 0-1,-9-13 17,8 8-17,-8-8 1,0 8-1,0 10 1,0 0 0,-8 0-1,8 14 1,-9-10 0,18-4-1,-9 19 1,0-1-1,0-13 1,-9 18 0,9-9-1,-8-14 1,8 4 15,0 20-15,0-25-1,0 6 1,0 14 0,-8-33-1,8-1 1,0 1 0,0-14-1,0-9 1,-9-5-1,9-14 1,0-4 0,-8 4-1,0-9 1,8-15 0,-8-3 15,8-6-16,0-9 1,-9 5 0,9-5-1,0-4 1,-8-10 0,8-9-1,0 0 1,0-5-1,0 5 1,0-14 0,0 5-1,0-5 1,0 0 0</inkml:trace>
  <inkml:trace contextRef="#ctx0" brushRef="#br0" timeOffset="97913.1206">9957 7453 0,'-8'-5'16,"8"5"-1,0 0 1,0 0-1,0 0 1,0 0 0,0 0-1,0 0 1,0 0 0,0 5 15,0-1-16,-8 5 1,0 1 0,8 8-1,-9 6 1,9 4 0,-8-1-1,0 6 1,-1 14-1,9 13 1,-8-4 0,8 4-1,-8-8 1,8-1 0,0 0-1,0 5 16,0 0-15,0 13 0,0-13-1,0 19 1,0-24 0,0 5-1,-8 4 1,8-4-1,0 0 1,0-1 0,0 11-1,8-1 1,-8-5 0,0-4 15,0 9-16,0 5 1,0 9 0,0 0-1,0-9 1,0 0 0,8 9-1,-8 14 1,0 0-1,0-19 1,0 10 0,0-10-1,0 19 1,0-4 0,8 4-1,-8 0 16,0 23-15,0-4 0,0 32-1,0-14 1,-8 5 0,8-23-1,0 4 1,0 1-1,8-1 1,-16 14 0,8 0-1,0 1 1,0 4 0,0 4-1,0 1 1,0-10 15,0 5-15,0 23-1,0-14 1,8 0 0,1-4-1,-1 9 1,0 9-1,-8-14 1,9 24 0,-9-10-1,0-9 1,0-10 0,0-4-1,-9 5 1,18-10-1,-9 19 17,-9-10-17,9-8 1,-8 13 0,8-14-1,-8 10 1,8-1-1,0-4 1,-9 5 0,9-10-1,-8 5 1,8 4 0,-8-4-1,8-14 1,-8 5-1,8-19 17,0 9-17,-9-9 1,9-4 0,0-20-1,0 1 1,0 0-1,0-1 1,0-3 0,9-6-1,-1-9 1,-8 0 0,8 0-1,-8 5 1,8-9-1,-8-6 1,9-8 15,-9-14-15,0-33 0</inkml:trace>
  <inkml:trace contextRef="#ctx0" brushRef="#br0" timeOffset="104422.5353">24678 9932 0,'0'0'15</inkml:trace>
  <inkml:trace contextRef="#ctx0" brushRef="#br0" timeOffset="105855.5717">24521 9904 0,'-8'0'16,"8"0"0,0 0 15,0 0-16,0 0 1,0 0 0,0 0-1,0 0 1,0 0 0,8 0-1,1 5 1,7-5-1,9 0 1,0 0 0,0-5-1,8 5 1,0 0 0,0 5 15,8-5-16,0 0 1,1 0 0,7-5-1,-7 5 1,-9 0 0,0-5-1,0 5 1,8 0-1,1 0 1,7 0 0,-7 0-1,-1 0 1,0-4 0,1 4-1,-9 0 16,0 0-15,0 0 0,0 0-1,8 0 1,-7 4 0,-10-4-1,1 0 1,8 0-1,-33 0 1</inkml:trace>
  <inkml:trace contextRef="#ctx0" brushRef="#br0" timeOffset="107519.4255">24496 9867 0,'-8'-9'16,"8"9"-1,0 0 1,0 0 0,8-5-1,1 5 1,7-5 0,9 5-1,0 0 1,0 5-1,0 4 1,-1 5 15,1 14-15,0 5 0,-8-1-1,-9 1 1,-8-5-1,-8 4 1,8-8 0,-9-6-1,1-4 1,0-9 0,-9-10-1,1 0 1,-17-22-1,-1-1 1,10-14 0,7 0 15,1 5-15,7 4-1,9 15 1,0-1-1,9-4 1,-1-1 0,8 10-1,9 10 1,-8-1 0,-1 10-1,9 4 1,0 14-1,-9 10 1,-16-5 15,0 0-15,-16 9 0,-1-9-1,-7-5 1,-1-9-1,8-14 1,-8 0 0,9-9-1,-1-5 1,1-5 0,-1-4-1,17 0 1,17-15-1,16-8 1,0 13 0,-33 33-1</inkml:trace>
  <inkml:trace contextRef="#ctx0" brushRef="#br0" timeOffset="110407.75">24728 9653 0,'0'0'15,"0"0"1,0 0-1,8-5 1,17-18 0,74-42-1,9-23 1,24-24 0,1-4-1,7 13 1,-24 24-1,-116 79 1,8 0 0,0 0-1,-8 0 17</inkml:trace>
  <inkml:trace contextRef="#ctx0" brushRef="#br0" timeOffset="111271.7678">25539 8574 0,'0'9'16,"0"-9"-1,0 0 1,0 0-1,0 0 1,8 14 0,8 32-1,1 20 1,-1 17 15,1 1-15,-9-14-1,1-5 1,7-14 0,-8-18-1,-8-5 1,9-14 0,-1-14-1,25-24 1,25-45-1,0-29 1,-17 0 0,9-9-1,-9 33 1,-24 27 0,-1 19 15,-8 10-16,1 8 1,-9 6 0,0 4-1,0 0 1</inkml:trace>
  <inkml:trace contextRef="#ctx0" brushRef="#br0" timeOffset="114510.7289">8262 15882 0,'0'0'15,"0"0"1,0 0 0,0 0-1,0 0 17,0 0-17,0 0 1,8 0-1,-8 0 1,9 5 0,-9-1-1,8 1 1,0 4 0,9 1-1,-1 3 1,1-3-1,-1 4 1,9-5 0,0-4-1,-9-1 1,9 1 15,0-5-15,0 5-1,8-1 1,0-4 0,8 0-1,1-4 1,-1 4 0,9 4-1,-1-8 1,-7 4-1,-1 0 1,9-5 0,-9 5-1,0 0 1,9-5 0,0 5 15,-9-4-16,9 4 1,-9 0 0,0-5-1,9 0 1,-9-4 0,1 4-1,-1-4 1,0 4-1,9 1 1,-9-5 0,1-1-1,-9 6 1,0 4 0,0 0-1,0-5 16,0 5-15,0 0 0,-8 0-1,-9 0 1,9 0 0,-8 0-1,-9 0 1,0 0-1,9 0 1,-9 0 0,-8 0-1</inkml:trace>
  <inkml:trace contextRef="#ctx0" brushRef="#br0" timeOffset="116557.1357">10230 15961 0,'0'0'15,"0"0"1,0 0 0,0 0 15,0 5-15,0-1-1,0 6 1,9 4-1,-1 14 1,0 9 0,9 14-1,7 5 1,-15 4 0,7 1-1,-7-10 1,7-9-1,-8-19 1,-8-4 0,9-15 15,-9-4-15,16-18-1,9-20 1,16-36-1,9 0 1,-9-1 0,1 19-1,-9 5 1,0 14 0,-33 37-1</inkml:trace>
  <inkml:trace contextRef="#ctx0" brushRef="#br0" timeOffset="121245.1331">24612 9918 0,'0'5'15,"0"-5"1,0 0 0,0 0-1,0 0 16,0 0-15,0 0 0,0 0-1,0 0 1,0 0 0,0 0-1,0 0 1,0 0-1,0 0 1,-8 0 0,0 4-1,-9-4 1,1 0 0,-17 5-1,-1 0 16,-7-1-15,0 1 0,-25 4-1,-1 1 1,-7 4 0,0 4-1,7-4 1,1 0-1,-8 0 1,-9-5 0,9 1-1,8-1 1,-1-4 0,1 4-1,-8-4 16,-9-5-15,9 4 0,7 1-1,-7-10 1,0 10 0,-9-10-1,8 1 1,9 4-1,0-5 1,8 0 0,9 1-1,-1 4 1,17-5 0,0 5-1,8-5 1,0 5 15,17-4-15,0 4-1,-1 0 1,1 0 0,0 0-1,8 0 1,-8 0-1,8 0 1,0 0 0</inkml:trace>
  <inkml:trace contextRef="#ctx0" brushRef="#br0" timeOffset="122461.0231">20808 9765 0,'0'60'16,"-8"-4"-1,-1 74 1,-7 5 0,-17 23-1,16-18 1,17-131-1,0 5 1,0-14 0,0-14 15,25-46-15,0-43-1,0 6 1,-1 13-1,10-9 1,-10 18 0,1 20-1,0 22 1,-8 24 0,-1 18-1,9 42 1,-9 33-1,1 0 1,-9-19 0,1-23 15,-9-19-15,8-14-1,-8-18 1,41-61-1,-8-9 1,25-37 0,-8 13-1,-42 89 1,0 5 0,-8 9-1,9 9 1,7 33-1,1 37 1,-17 5 0,8-14 15,0-14-15,9-24-1,-1-22 1,-16-10-1</inkml:trace>
  <inkml:trace contextRef="#ctx0" brushRef="#br0" timeOffset="123105.7965">21916 9695 0,'-8'-5'15,"8"5"1,0 0 0,0 0-1,-17 0 17,1 5-17,-17 13 1,-17 24-1,0 19 1,9 13 0,16-27-1,17-5 1,8-24 0,8-13-1,1-10 1,15-27-1,9-20 1,-8 1 0,-8 9-1,-1 19 1,-16 9 15,9 14-15,-1 9-1,8 29 1,9 45 0,8 29-1,0-28 1,-8-28 0,-8-14-1,-9-33 1,0-9-1,-8 0 1</inkml:trace>
  <inkml:trace contextRef="#ctx0" brushRef="#br0" timeOffset="123401.0049">22073 9732 0,'33'28'16,"-24"-19"-1,24 28 1,8 24 0,9 18-1,-9-9 1,-8-28-1,0-14 1,-16-28 0,-1-24-1,-16 24 1</inkml:trace>
  <inkml:trace contextRef="#ctx0" brushRef="#br0" timeOffset="123569.5509">22512 9518 0,'0'5'16,"-9"-5"-1,-57 93 1,-66 125 0,-34 75-1,166-293 1</inkml:trace>
  <inkml:trace contextRef="#ctx0" brushRef="#br0" timeOffset="131282.8751">24670 9825 0,'0'5'16,"0"-5"-1,0 0 1,0 0 0,0 0-1,0 0 1,0 0-1,0 0 1,0 0 15,0 0-15,0 0 0,8 0-1,9 0 1,0-5-1,16 5 1,8 5 0,9-5-1,-1 4 1,9-4 0,0 5-1,8-5 1,0 9-1,0-9 1,1 5 0,-9-5 15,-1 0-15,-15 0-1,16 5 1,0-5-1,-9 0 1,-7 0 0,-1 4-1,0-4 1,-16 0 0,0 5-1,-9-5 1,-7 0-1,-1 0 1,0-5 0,9 1 15,-17 4-15</inkml:trace>
  <inkml:trace contextRef="#ctx0" brushRef="#br0" timeOffset="132115.9473">26117 9611 0,'-8'-5'16,"0"1"0,0 4-1,-9 0 1,-33 4 0,-24 6-1,-25 22 1,24 10-1,9 0 1,17-5 0,24-9-1,8-5 1,9 1 15,8 4-15,17 4-1,16 1 1,16 4 0,-7-18-1,-1-15 1,-8-4 0,25-14-1,0-23 1,-17-5-1,-8 0 1,-16 10 0,-9 4-1,-8 5 1,-17-10 0,-24 5 15,-42 0-16,-8 33 1,91-5 0</inkml:trace>
  <inkml:trace contextRef="#ctx0" brushRef="#br0" timeOffset="138795.7188">10834 16147 0,'-8'0'16,"8"0"0,0 0-1,0 0 16,0 0-15,0 0 0,8 0-1,0-9 1,25 9 0,0-5-1,17-4 1,0 0-1,-1-1 1,-16 1 0,-16 4-1,-1 10 1,-16-5 0</inkml:trace>
  <inkml:trace contextRef="#ctx0" brushRef="#br0" timeOffset="139129.4086">10851 16338 0,'0'-5'16,"0"10"-1,16-5 1,9 5 0,25-5-1,32-5 16,17-4-15,9-10 0,-108 19-1</inkml:trace>
  <inkml:trace contextRef="#ctx0" brushRef="#br0" timeOffset="139989.4338">11661 15966 0,'0'4'16,"0"-4"0,-8 5-1,0 32 1,-1 33-1,-7 18 1,7 1 0,1-33-1,8-28 1,0-24 0,0-4-1,0-14 1,17-18-1,-1-15 1,17 1 15,0 13-15,-8 14 0,-8 19-1,8 14 1,8 28-1,-17 9 1,1-18 0,-1-19-1,1-14 1,8-9 0,8-29-1,8-3 1,-8-1-1,8 14 1,-16 14 0,-8 9 15,-1 10-15,9 13-1,0-4 1,0-4-1,16-29 1,-41 19 0</inkml:trace>
  <inkml:trace contextRef="#ctx0" brushRef="#br0" timeOffset="140146.6589">12488 15621 0,'0'0'16,"8"0"-1,1 10 1,7 4 0,-16-14-1</inkml:trace>
  <inkml:trace contextRef="#ctx0" brushRef="#br0" timeOffset="140691.7967">12587 16198 0,'9'24'16,"-1"-15"0,0 0-1,17 5 1,-9-9-1,-16-5 1,67-51 0,7-10 15,-49 33-15,-9 14-1,1 10 1,-9 8-1,9 15 1,-1-1 0,-7 1-1,7-10 1,1-13 0,16-15-1,8-18 1,0 4-1,1 10 1,-9 18 0,8 29-1,9 32 1,-9 18 15,-41-74-15</inkml:trace>
  <inkml:trace contextRef="#ctx0" brushRef="#br0" timeOffset="142237.4891">8254 15975 0,'0'-5'16,"0"5"-1,0 0 1,0 0 0,0 0-1,0 0 1,0 0 0,0 0-1,0 0 1,0 0-1,0 0 17,0 0-17,0 0 1,0 0 0,8 0-1,9-4 1,7 4-1,9 0 1,9 0 0,7 0-1,9 0 1,0-5 0,0 0-1,16-4 1,-7-5 15,-67 14-15</inkml:trace>
  <inkml:trace contextRef="#ctx0" brushRef="#br0" timeOffset="142951.4887">8411 15738 0,'0'0'16,"0"0"-1,0 0 1,-8 0 0,8 4-1,-9-4 1,-7 5 0,-1 9-1,-16 0 1,8 0-1,-16 5 1,8-1 15,8-4-15,9-5 0,-1 1-1,9-6 1,-1 1-1,9 4 1,9 5 0,7 14-1,42 14 1,25 19 0,8-1-1,-91-60 1</inkml:trace>
  <inkml:trace contextRef="#ctx0" brushRef="#br0" timeOffset="149567.6813">26448 8457 0,'-16'-18'16,"16"18"0,-9-10-1,1 1 1,8 4 0,-8 5-1,-17 5 1,-16 37-1,-1 9 1,18 24 0,-1 73-1,50 11 17,24-1-17,-49-158 1</inkml:trace>
  <inkml:trace contextRef="#ctx0" brushRef="#br0" timeOffset="150114.6955">28541 8406 0,'0'-23'16,"0"23"-1,0 0 1,0 0-1,0 0 1,0 5 0,16 27-1,17 43 1,9 27 15,-34-14-15,-16 10-1,-59 74 1,67-172 0</inkml:trace>
  <inkml:trace contextRef="#ctx0" brushRef="#br0" timeOffset="150445.564">27399 8978 0,'0'5'16,"0"-5"0,0 0-1,0 0 1,-8 33 0,-83 120-1,91-153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1:30:21.3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10809 3773 0,'-33'-5'15,"25"5"1,-9-5 0,-16-4-1,0 14 1,-16 23-1,-1 4 1,9 10 0,16-9-1,8 13 1,1 10 0,24 9-1,33-4 1,17 13 15,8-27-15,83 55-1,-8-51 1,41 10 0,0-43-1,16-4 1,9-18-1,8-6 1,8-4 0,9-9-1,8-14 1,-17 0 0,0-5-1,-24 0 1,-9-5 15,-25 5-15,-16-4-1,-33-10 1,-17 5 0,-99 46-1,0 1 1,0-1-1,-16-14 1,-17-13 0,-25-10-1,-75-42 1,-24 10 0,-33-1-1,-41 20 1,-1 3-1,-16 20 17,-9-1-17,9 5 1,0 10 0,0 8-1,-8 15 1,8 4-1,-9 19 1,9 9 0,17 24-1,231-61 1</inkml:trace>
  <inkml:trace contextRef="#ctx0" brushRef="#br0" timeOffset="2343.7463">14580 5815 0,'9'-5'15,"-9"5"1,0 0-1,0 0 1,0 0 0</inkml:trace>
  <inkml:trace contextRef="#ctx0" brushRef="#br0" timeOffset="2824.3216">14564 5727 0,'-8'0'16,"8"0"0,0 0-1,0 0 1,0 0 0,0 0-1,0 0 1,-9 0-1,9 0 1,0 0 0,0 0-1,0 0 1,0 0 0,0 0-1,0 4 1,-8-4-1,8 0 17,0 5-17,0-5 1,0 0 0,0 5-1,0-5 1,0 0-1,0 0 1</inkml:trace>
  <inkml:trace contextRef="#ctx0" brushRef="#br0" timeOffset="3707.2848">14423 5796 0,'-8'0'15,"8"0"1,0 0 0,0 0-1,0 0 1,0 0 0,0 0-1,0 0 1,0 0-1,0 0 1,8 5 15,9-5-15,-1-5 0,9 5-1,8 0 1,0 0-1,9 0 1,7 0 0,-7 0-1,16 0 1,-17 5 0,0-5-1,9 0 1,0 0-1,-1 0 1,17 5 0,-8-5 15,0 4-15,-8-4-1,-1 10 1,-7-1-1,-1-9 1,0 0 0,-8 5-1,1-1 1,-1-4 0,-17 5-1,1-5 1,-9 0-1,-8 0 1</inkml:trace>
  <inkml:trace contextRef="#ctx0" brushRef="#br0" timeOffset="5052.1616">14531 5796 0,'-8'-4'15,"8"4"1,0 0 0,0 0-1,0 0 1,0 0 0,0 0-1,0 0 1,0 0-1,0 0 1,0 0 0,-9 14-1,1 18 17,8 5-17,-8 5 1,8 5-1,0 13 1,-9 29 0,9-15-1,0 5 1,0 5 0,0 14-1,0-10 1,-8 5-1,8-18 1,0-6 0,0 1-1,8 5 1,-8-1 15,9 0-15,-9 1-1,0-15 1,0 1 0,0 4-1,0 0 1,0 9 0,0 6-1,0-11 1,0 6-1,-9-5 1,9 13 0,9-22-1,-18 13 1,9 15 0,0-29 15,0 19-16,0-23 1,0 0 0,0 9-1,0-19 1,0 1 0,0-10-1,0-9 1,9 9-1,-9-9 1,0 0 0,0-19-1,0 5 1,0-4 0,0-1 15,0-9-16</inkml:trace>
  <inkml:trace contextRef="#ctx0" brushRef="#br0" timeOffset="16589.6136">22214 3731 0,'-17'-14'32,"17"5"-17,-8 4 1,-8 0-1,-18-4 1,-7 23 0,-9 28-1,-7 37 1,-26 84 0,25 14-1,8 27 1,34-4-1,8-4 1,16-24 0,0-14-1,-8-32 1,0-126 15,0 4-15,0-4-1,-8-9 1,8 9 0</inkml:trace>
  <inkml:trace contextRef="#ctx0" brushRef="#br0" timeOffset="16802.3862">21536 4633 0,'-9'-4'15,"18"-1"1,7-4 0,34-5-1,16 9 1,33-13 15,9 4-15,-108 14-1</inkml:trace>
  <inkml:trace contextRef="#ctx0" brushRef="#br0" timeOffset="17032.3656">22454 4280 0,'-9'14'15,"18"-10"1,-9 10 0,16 28-1,1 33 1,16 27 0,-33-102 15</inkml:trace>
  <inkml:trace contextRef="#ctx0" brushRef="#br0" timeOffset="17299.7752">22751 4326 0,'25'-4'15,"0"13"1,16 10 0,17 23-1,8-5 1,-8-9 0,-16-10-1,-42-18 16</inkml:trace>
  <inkml:trace contextRef="#ctx0" brushRef="#br0" timeOffset="17503.68">23124 4066 0,'-50'70'16,"-16"27"-1,-42 57 1,9-19 0,25-5-1,74-130 1</inkml:trace>
  <inkml:trace contextRef="#ctx0" brushRef="#br0" timeOffset="17786.1525">23587 4150 0,'41'32'16,"-33"-18"-1,9 28 1,-1 42 0,-32 97-1,-25-9 1,-9-14 0,50-158-1</inkml:trace>
  <inkml:trace contextRef="#ctx0" brushRef="#br0" timeOffset="18072.6899">24133 4224 0,'49'0'16,"-32"0"0,8-5-1,8 10 1,-33-5-1</inkml:trace>
  <inkml:trace contextRef="#ctx0" brushRef="#br0" timeOffset="18251.47">24066 4540 0,'67'24'16,"-43"-29"0,43-4-1,-67 9 1</inkml:trace>
  <inkml:trace contextRef="#ctx0" brushRef="#br0" timeOffset="18518.4682">24786 4354 0,'41'5'15,"25"0"1,34-19 0,7-14-1,-74 18 1,-33 10 0</inkml:trace>
  <inkml:trace contextRef="#ctx0" brushRef="#br0" timeOffset="19094.2364">25439 4038 0,'33'5'16,"-24"-5"-1,24 14 1,0 0-1,-8 4 1,8 57 0,-50 36-1,-41 33 1,-8-13 0,50-113-1,16-13 1,8 0-1,50-15 1,58-46 0,16-18 15,0-42-15,-24-1-1,-100 99 1,-8 9-1,0-1 1,8 6 0,-8 8-1,17 33 1,16 33 0,16 33-1,-7 13 1,7-32-1,-24-43 1,-25-41 0</inkml:trace>
  <inkml:trace contextRef="#ctx0" brushRef="#br0" timeOffset="19330.834">26374 4010 0,'-33'47'15,"-17"60"1,-49 41 0,0 15-1,-9-23 1,42-43-1,66-97 1</inkml:trace>
  <inkml:trace contextRef="#ctx0" brushRef="#br0" timeOffset="19711.8636">26539 3522 0,'25'0'15,"-17"-5"1,9 5 0,-1 0-1,9 14 1,8 28-1,-24 18 1,-18-4 0,9-28-1,0 5 1,25-6 0,16-8 15,26-19-16,7 5 1,-74-5 0</inkml:trace>
  <inkml:trace contextRef="#ctx0" brushRef="#br0" timeOffset="20396.5069">26746 4536 0,'8'-5'16,"-8"5"-1,0-5 1,0 5 0,0 0-1,17-4 1,32-6-1,9-4 1,25 1 0,-17 3-1,-8-8 1,-58 18 0</inkml:trace>
  <inkml:trace contextRef="#ctx0" brushRef="#br0" timeOffset="20759.7422">27573 4015 0,'0'9'15,"-8"0"1,-42 84 0,-8 5-1,-16 32 1,57-92 0,17-20-1,17 10 1,32-5-1,1-9 17,8-9-17,0-19 1,-58 14 0</inkml:trace>
  <inkml:trace contextRef="#ctx0" brushRef="#br0" timeOffset="21008.1767">27681 4247 0,'0'10'16,"0"-1"0,-25 70-1,-25 56 16,0 14-31,42-107 16,8-19 15,33-5-15,-33-18 0</inkml:trace>
  <inkml:trace contextRef="#ctx0" brushRef="#br0" timeOffset="21257.7068">28020 4136 0,'8'28'16,"-8"-14"0,25 23-1,-1 23 1,26 33 15,-9-9-31,-7-14 31,-18-28-15,-16-42 0</inkml:trace>
  <inkml:trace contextRef="#ctx0" brushRef="#br0" timeOffset="21457.8847">28259 4117 0,'-66'84'16,"0"13"0,-66 90-1,24-25 1,92-124-1,16-38 1</inkml:trace>
  <inkml:trace contextRef="#ctx0" brushRef="#br0" timeOffset="21709.9823">28392 4382 0,'66'0'15,"-33"-4"1,17-1 0,8 5-1,8-14 1,-25 9-1,-41 5 1</inkml:trace>
  <inkml:trace contextRef="#ctx0" brushRef="#br0" timeOffset="21935.3826">28615 4196 0,'-8'14'16,"8"-5"-1,-8 33 1,-9 33 0,9-6-1,8-36 1,0-33-1</inkml:trace>
  <inkml:trace contextRef="#ctx0" brushRef="#br0" timeOffset="22122.1979">29004 3926 0,'0'89'16,"-17"74"0,-16 144-1,33-307 1</inkml:trace>
  <inkml:trace contextRef="#ctx0" brushRef="#br0" timeOffset="27906.9563">22404 5699 0,'-58'46'16,"17"1"-1,-91 88 1,-17 14-1,-42 46 1,-15-4 0,-18 41 15,-7-8-15,-9 22-1,8-27 1,9-10-1,33-32 1,33-33 0,41-51-1,124-102 1,1-5 0,-9 14-1</inkml:trace>
  <inkml:trace contextRef="#ctx0" brushRef="#br0" timeOffset="28253.5076">20337 7369 0,'-9'-5'15,"9"10"1,-25 65 0,-32 46-1,-26 51 1,-25 29 0,17-24-1,75-154 1,16 6-1,25-1 1,99 10 0,124-71-1,-248 38 17</inkml:trace>
  <inkml:trace contextRef="#ctx0" brushRef="#br0" timeOffset="32326.2406">4416 16594 0,'-33'18'15,"25"-8"1,-33 13 0,-26 19-1,-15 32 1,-1 10 0,17-5-1,16-23 1,17-10-1,8-13 1,25-5 0,9 9-1,24 28 1,33 0 15,58 61-15,8-28-1,34 4 1,16-32 0,8-19-1,17-14 1,8-4 0,8-5-1,8-5 1,18 0-1,7-4 1,0-1 0,9-8-1,8-6 1,0-4 0,0-9 15,-9-10-16,9-4 1,-8-9 0,-9-15-1,-8-9 1,-24-14 0,-9-9-1,-42 0 1,-40-4-1,-42-6 1,-42 5 0,-32 1-1,-42-6 1,-33 1 0,-33-14 15,-25 13-16,-41-4 1,-16 19 0,-42 9-1,-17 23 1,-16 9 0,-25 10-1,0 0 1,-8-1-1,0 6 1,8-1 0,-8 10-1,8 4 1,8 5 0,9 19-1,8-10 16,-9 5-15,9-5 0,17 1-1,7-1 1,17 5 0,26 5-1,23 13 1,34 10-1,124-42 1</inkml:trace>
  <inkml:trace contextRef="#ctx0" brushRef="#br0" timeOffset="35271.6871">11322 15142 0,'-17'-9'16,"17"9"15,-16-19-16,-9-13 1,0-5 0,-8-10-1,-8 10 1,-1 14 0,9 9-1,-16 32 1,-59 57-1,17 64 1,9 38 0,32 14-1,25-19 1,50-153 0,0-10 15,16-28-16,50-83 1,8-61 0,1-23-1,-18 14 1,-73 153 0,-9 5-1,8 5 1,-8 9-1,0 19 1,0 50 0,0 15-1,8 9 1,-8-93 0</inkml:trace>
  <inkml:trace contextRef="#ctx0" brushRef="#br0" timeOffset="35517.5298">11529 15240 0,'41'14'16,"-16"-9"0,25 4-1,16-4 1,-66-5 0</inkml:trace>
  <inkml:trace contextRef="#ctx0" brushRef="#br0" timeOffset="35753.0453">11678 15663 0,'41'0'15,"-16"-4"1,41-15 0,8-4-1,-74 23 1</inkml:trace>
  <inkml:trace contextRef="#ctx0" brushRef="#br0" timeOffset="35965.6444">12653 15328 0,'83'-9'15,"-41"-10"1,90-13-1,-16-24 1,-116 56 0</inkml:trace>
  <inkml:trace contextRef="#ctx0" brushRef="#br0" timeOffset="36182.6242">13356 14752 0,'-8'97'15,"0"20"1,-17 157 0,-8 33-1,8 9 1,25-316-1</inkml:trace>
  <inkml:trace contextRef="#ctx0" brushRef="#br0" timeOffset="37262.3459">10958 16147 0,'-16'0'16,"16"0"0,0 14-1,0 98 1,8 69 15,-16 24-15,8-5-1,0-181 1,0-6 0,0-13-1,0-18 1,16-38 0,9-9-1,0 9 1,8 10-1,0 32 1,0 14 0,-8 28-1,0 60 17,-42 42-17,-33 5 1,-16-33-1,-33-32 1,0-79 0,16-47-1,17-70 1,66 126 0</inkml:trace>
  <inkml:trace contextRef="#ctx0" brushRef="#br0" timeOffset="37496.1697">11396 16515 0,'91'-5'15,"-58"5"1,34-5 0,15-13-1,-82 18 1</inkml:trace>
  <inkml:trace contextRef="#ctx0" brushRef="#br0" timeOffset="37694.6375">11678 16808 0,'82'-14'16,"-16"-28"15,83-42-16,-149 84 1</inkml:trace>
  <inkml:trace contextRef="#ctx0" brushRef="#br0" timeOffset="37994.3966">12554 16040 0,'-8'42'15,"0"-14"1,8 51 0,8 37-1,17-13 1,16-24 0,34-14 15,7-37-16,9-24 1,83-31 0,-33-34-1,-141 61 1</inkml:trace>
  <inkml:trace contextRef="#ctx0" brushRef="#br0" timeOffset="38180.1065">12935 16161 0,'-25'37'15,"-8"66"1,-25 134 15,17 84-31,41-321 31</inkml:trace>
  <inkml:trace contextRef="#ctx0" brushRef="#br0" timeOffset="38676.9923">11148 17701 0,'-49'-5'16,"32"5"0,-16 5-1,-25 23 1,-8 46-1,-17 84 1,58 24 0,34-5-1,82-42 1,66-94 0,33-92-1,-190 51 1</inkml:trace>
  <inkml:trace contextRef="#ctx0" brushRef="#br0" timeOffset="38893.3814">11843 17701 0,'41'14'16,"-24"-14"0,24-5-1,25 5 1,-66 0 0</inkml:trace>
  <inkml:trace contextRef="#ctx0" brushRef="#br0" timeOffset="39093.1031">11967 18087 0,'74'-14'16,"1"-9"-1,99-33 1,-174 56 0</inkml:trace>
  <inkml:trace contextRef="#ctx0" brushRef="#br0" timeOffset="39559.6198">12835 17305 0,'50'-4'16,"-42"4"0,9 0-1,8 9 1,-1 19-1,-7 65 1,-42 47 0,0 9-1,9-112 1,8-9 0,16-10-1,17 15 1,33-1-1,16 1 1,9 9 0,-25 14 15,-1 37-15,-7 93-1,-66 125 1,16-311-1</inkml:trace>
  <inkml:trace contextRef="#ctx0" brushRef="#br0" timeOffset="40816.3731">16789 14533 0,'-9'19'16,"9"-6"-1,17 132 1,-9 69 0,0 116-1,1 51 1,-1 80-1,-8 23 1,0 55 0,8 1-1,-8-24 1,0-4 0,8-172-1,-8-340 16,0 0-15</inkml:trace>
  <inkml:trace contextRef="#ctx0" brushRef="#br0" timeOffset="41152.482">16838 14440 0,'-8'-9'15,"8"9"1,-50 32 0,-41 98-1,-49 94 1,-1 45 0,141-269-1</inkml:trace>
  <inkml:trace contextRef="#ctx0" brushRef="#br0" timeOffset="41334.038">16913 14993 0,'115'66'0,"-15"-43"31,82 79-31,-42-13 31,-140-89-15</inkml:trace>
  <inkml:trace contextRef="#ctx0" brushRef="#br0" timeOffset="41884.1292">15622 17552 0,'125'-5'16,"-18"-4"0,149-19-1,42-18 1,107-15-1,1-18 1,32 0 0,-8 9-1,17 0 1,-26 15 0,-7 8-1,-42 19 1,-49 5-1,-67 9 17,-66 0-17,-91-14 1,-99 28 0</inkml:trace>
  <inkml:trace contextRef="#ctx0" brushRef="#br0" timeOffset="42182.2986">20146 16459 0,'33'4'16,"25"20"-1,50 27 1,41 33-1,-9 27 1,-7 10 15,-42 28-15,-75 33 0,-99 36-1,-115 19 1,198-237-1</inkml:trace>
  <inkml:trace contextRef="#ctx0" brushRef="#br0" timeOffset="42965.2119">16524 18161 0,'66'-190'16,"-8"41"0,74-163 15,1 56-15,32-51-1,0 47 1,9-5-1,0 55 1,16 29 0,-8 55-1,16 47 1,-7 56 0,15 46-1,-15 28 1,15 42-1,-24 42 1,-8 51 0,-17 70 15,-25 70-15,-41 65-1,-24 69 1,-26-27-1,-8 46 1,-33-479 0</inkml:trace>
  <inkml:trace contextRef="#ctx0" brushRef="#br0" timeOffset="51423.0961">21147 5527 0,'8'-5'16,"-8"5"-1,25-5 1,50-13-1,123-20 1,42 11 0,74-11-1,42 20 1,41-1 0,33 5-1,25-14 1,41 5-1,8 0 1,26 9 15,-9-5-15,8 5 0,-16 0-1,-9 14 1,-24 5-1,-34 14 1,-49 8 0,-57-8-1,-68-5 1,-73-9 0,-207-5-1,8 0 1</inkml:trace>
  <inkml:trace contextRef="#ctx0" brushRef="#br0" timeOffset="52308.6604">24215 6438 0,'-8'-14'16,"8"-4"-1,0-19 1,-17-10 0,-7 1-1,-9 4 1,-9 18-1,1 24 1,-83 70 0,25 33-1,-9 64 17,42-9-17,49 14 1,50-51-1,67-51 1,49-98 0,24-107-1,-24-37 1,-33-33 0,-33 24-1,-92 181 1,1-5-1,0 10 1,-50 79 0,0 41-1,8 43 1,26-10 15,32-23-15,-8-135-1</inkml:trace>
  <inkml:trace contextRef="#ctx0" brushRef="#br0" timeOffset="52535.9388">24645 6513 0,'58'0'16,"-33"0"0,16 4-1,-8-4 1,1 5 15,-34-5-15</inkml:trace>
  <inkml:trace contextRef="#ctx0" brushRef="#br0" timeOffset="52688.6502">24712 6783 0,'33'4'16,"-17"1"-1,42-14 1,-58 9-1</inkml:trace>
  <inkml:trace contextRef="#ctx0" brushRef="#br0" timeOffset="52887.2421">25547 6611 0,'74'4'16,"1"-22"0,57-1-1,-24-14 1,-108 33 0</inkml:trace>
  <inkml:trace contextRef="#ctx0" brushRef="#br0" timeOffset="53252.9335">26423 6141 0,'67'0'16,"-43"9"-1,18 19 16,-9 42-15,-25-5 0,-16 28-1,-34 84 1,-24-29 0,33-110-1,25-20 1,0 1-1,16-5 1,33 9 0,34-18-1,-75-5 1</inkml:trace>
  <inkml:trace contextRef="#ctx0" brushRef="#br0" timeOffset="53419.1138">27242 6927 0,'-16'107'16,"-67"14"-1,83-121 1</inkml:trace>
  <inkml:trace contextRef="#ctx0" brushRef="#br0" timeOffset="55464.6896">24240 7778 0,'-8'0'15,"8"0"1,0 0 0,0 0-1,0 0 1,-8 42-1,-9 51 1,-24 93 0,-1 33-1,1-5 17,33-186-17,8-10 1,-9-8-1,9-10 1,25-42 0,25-42-1,16-9 1,17 14 0,8 18-1,0 52 1,-9 56-1,-49 46 1,-57 37 0,-51-9-1,-49-9 1,-25-43 0,124-78 15,-16-14-16,25-28 1,16 51 0</inkml:trace>
  <inkml:trace contextRef="#ctx0" brushRef="#br0" timeOffset="55694.2014">24819 8346 0,'74'-19'16,"-7"0"15,57-18-15,-17 14-1,-107 23 1</inkml:trace>
  <inkml:trace contextRef="#ctx0" brushRef="#br0" timeOffset="55864.1736">25150 8620 0,'33'0'16,"-8"-4"0,-25 4-1</inkml:trace>
  <inkml:trace contextRef="#ctx0" brushRef="#br0" timeOffset="56076.5895">25853 8243 0,'41'5'16,"-24"-5"0,24 0-1,100-33 1,7-18-1,-148 51 1</inkml:trace>
  <inkml:trace contextRef="#ctx0" brushRef="#br0" timeOffset="56411.6861">26944 7634 0,'-16'37'16,"-25"28"-1,-34 80 1,1-15 0,8 19-1,41-47 1,66-18-1,75-61 1,66-46 0,0-38-1,8-18 1,-41-9 0,-149 88-1</inkml:trace>
  <inkml:trace contextRef="#ctx0" brushRef="#br0" timeOffset="56594.6392">27201 7815 0,'-8'159'16,"-17"22"-1,-25 98 1,50-279 0</inkml:trace>
  <inkml:trace contextRef="#ctx0" brushRef="#br0" timeOffset="57139.9369">24364 9220 0,'-16'19'15,"-26"27"1,-49 57 0,0 13-1,17 14 1,41-9-1,74-18 1,83-52 0,75-70-1,-1-41 1,-198 60 0</inkml:trace>
  <inkml:trace contextRef="#ctx0" brushRef="#br0" timeOffset="57341.5156">25266 9392 0,'91'-4'15,"-25"-10"1,50 0-1,-25-9 1,-91 23 0</inkml:trace>
  <inkml:trace contextRef="#ctx0" brushRef="#br0" timeOffset="57558.8271">25332 9746 0,'91'-9'16,"-9"-10"15,84-14-15,-17-18-1,33-14 1,-182 65-1</inkml:trace>
  <inkml:trace contextRef="#ctx0" brushRef="#br0" timeOffset="57773.2535">26547 9034 0,'0'-4'16,"0"4"-1,0 9 1,0 116 0,-24 127 15,-18 143-31,42-395 31</inkml:trace>
  <inkml:trace contextRef="#ctx0" brushRef="#br0" timeOffset="60680.0563">21561 11207 0,'8'-5'16,"-8"5"15,0 5-15,8 78-1,0 48 1,9 59-1,16 10 1,0-4 0,-16-168-1,-1-5 1,-8-14 0,-8 1-1,9-6 1,24-50-1,16-98 1,34-66 0,8-41-1,17 0 17,-1 32-17,-16 70 1,-91 149-1</inkml:trace>
  <inkml:trace contextRef="#ctx0" brushRef="#br0" timeOffset="61196.5236">22462 11681 0,'8'0'15,"-8"0"1,0 0 0,25-9-1,25 0 17,24-10-17,1 0 1,-18 5-1,-57 14 1</inkml:trace>
  <inkml:trace contextRef="#ctx0" brushRef="#br0" timeOffset="61379.5546">22644 11998 0,'16'0'15,"1"0"1,82-33 0,17-18-1,-116 51 1</inkml:trace>
  <inkml:trace contextRef="#ctx0" brushRef="#br0" timeOffset="61711.9642">23760 11062 0,'0'0'15,"0"0"1,-16 14 0,-34 70-1,1 74 17,-1 70-17,25 19 1,67-10-1,73-69 1,-115-168 0</inkml:trace>
  <inkml:trace contextRef="#ctx0" brushRef="#br0" timeOffset="63388.4571">24637 10616 0,'-8'5'16,"8"-5"0,0 0-1,0 4 1,0 29-1,-8 41 17,-1 52-17,9-19 1,0-47 0,0-27-1,0-15 1,9-13-1,-1-14 1,8-14 0,9-1-1,-8 1 1,8 4 0,16 10-1,17 18 1,8 15-1,-25 8 1,-24-4 15,-17-9-15,-8 4 0,-9 0-1,-24-4 1,16-5-1,-8-14 1,8-5 0,8-23-1,9 5 1,8 23 0</inkml:trace>
  <inkml:trace contextRef="#ctx0" brushRef="#br0" timeOffset="64370.8605">23827 11746 0,'-9'0'15,"9"0"1,0 0 15,0 0-15,33-4-1,67-29 1,24-4 0,8-5-1,-132 42 1</inkml:trace>
  <inkml:trace contextRef="#ctx0" brushRef="#br0" timeOffset="64818.9921">24447 11518 0,'0'-9'16,"0"9"-1,0 0 1,0 0 0,0 0-1,16 5 1,34-10-1,8-4 1,41-1 0,25-17-1,9-6 1,-18 5 0,-24 14 15,-33 9-16,-58 5 1</inkml:trace>
  <inkml:trace contextRef="#ctx0" brushRef="#br0" timeOffset="65420.5823">24587 11891 0,'9'-5'15,"-9"5"16,0-5-15,8 1 0,17-1-1,8 0 1,8 1 0,9 8-1,-17 6 1,-17 4-1,-7 0 1,-18 9 0,-24 14-1,0 0 1,9-9 0,7-14-1,0 0 1,17-5 15,0-4-15,9 9-1,24-9 1,83-15 0,16-8-1,-132 18 1</inkml:trace>
  <inkml:trace contextRef="#ctx0" brushRef="#br0" timeOffset="65879.7945">25414 11821 0,'0'0'16,"0"0"-1,-8 0 1,0 0-1,-9-5 17,-7 10-17,-1 4 1,-17 28 0,9 10-1,17-1 1,-1-18-1,17-9 1,17-1 0,-9-13-1,17-14 1,8-5 0,-8 5-1,-17 4 1,9 5-1,-1 9 17,9 24-17,0 13 1,-25-46 0</inkml:trace>
  <inkml:trace contextRef="#ctx0" brushRef="#br0" timeOffset="66202.6391">25902 12044 0,'9'9'15,"-9"-4"1,-42 65-1,42-70 1</inkml:trace>
  <inkml:trace contextRef="#ctx0" brushRef="#br0" timeOffset="66963.1508">27217 10644 0,'-8'-23'16,"8"13"-1,-25-8 1,-8-6-1,0 6 1,0 8 0,0 20-1,-8 8 1,16 20 0,17 22-1,-1 84 1,26 24-1,8 50 1,-1 10 0,-7 5-1,-17-19 17,-17-28-17,-16-51 1,25-135-1,-25-19 1,33 19 0</inkml:trace>
  <inkml:trace contextRef="#ctx0" brushRef="#br0" timeOffset="67194.7775">26589 11309 0,'74'0'15,"-8"-9"1,75-15 15,-9-3-15,42-20-1,-174 47 1</inkml:trace>
  <inkml:trace contextRef="#ctx0" brushRef="#br0" timeOffset="67478.3539">27805 10755 0,'-25'75'16,"0"-5"-1,-41 92 1,16 25 0,17 31 15,25-13-16,33-42 1,66-75 0,-91-88-1</inkml:trace>
  <inkml:trace contextRef="#ctx0" brushRef="#br0" timeOffset="67798.5002">27970 11337 0,'50'-9'15,"-34"4"1,34-18 0,32-10-1,-82 33 1</inkml:trace>
  <inkml:trace contextRef="#ctx0" brushRef="#br0" timeOffset="68360.1361">29012 10281 0,'8'112'16,"-16"-15"-1,-17 71 1,17-122-1,0-8 1,8-15 0,0-23-1,0-5 1,16-27 0,26-20-1,15 11 1,1 17 15,-8 24-15,-9 24-1,-16 3 1,-25 1 0,-33 19-1,-17 4 1,9-32-1,16-19 1,0-10 0,25 10-1</inkml:trace>
  <inkml:trace contextRef="#ctx0" brushRef="#br0" timeOffset="68692.364">28780 10942 0,'25'9'16,"-16"-5"-1,24-4 1,49 10 0,42-10-1,108-23 1,-42 13 0,9-22-1,-199 32 1,0 0 15</inkml:trace>
  <inkml:trace contextRef="#ctx0" brushRef="#br0" timeOffset="69607.3201">28822 11393 0,'33'-10'16,"-25"10"0,17-4-1,0 4 1,-9 0-1,1 9 17,-17 5-17,-8 19 1,-42 27 0,-8 5-1,8-14 1,34-23-1,8-9 1,24 9 0,34-5-1,33-9 1,24-19 0,17-27-1,-16-24 1,-9 10-1,-16-24 1,-34 28 15,-32 23-15,-9 10 0,-16 0-1,-1 9 1,-32 9-1,0 14 1,-9 28 0,17 1-1,25-15 1,16-9 0,9-19-1,7-9 1,34-33-1,-8-8 1,-25 13 0,0 14-1,-17 9 17,0 14-17,9 15 1,16 27-1,-9-9 1,1-14 0,-25-28-1</inkml:trace>
  <inkml:trace contextRef="#ctx0" brushRef="#br0" timeOffset="70087.4785">30129 10304 0,'33'19'16,"0"27"0,49 29-1,-7 74 17,-9 23-17,-41 79 1,-91 61-1,-125 46 1,191-358 0</inkml:trace>
  <inkml:trace contextRef="#ctx0" brushRef="#br0" timeOffset="71269.3887">30633 9611 0,'0'-5'15,"0"5"1,0 0 0,0 0-1,0 0 16,17 14-15,74 70 0,24 37-1,34 47 1,-25 13 0,-8 28-1,-50 29 1,-74 22-1,-75 19 1,-115 38 0,-92 13-1,-24-23 1,314-307 0</inkml:trace>
  <inkml:trace contextRef="#ctx0" brushRef="#br0" timeOffset="73016.1823">24157 12546 0,'-24'19'31,"24"-19"-15,-9 0-1,9 0 1,0 0-1,0 0 1,0 0 0,17 5-1,-9-5 1,33 4 0,17-4-1,25-9 1,25 4-1,-9-4 1,25-9 0,8-10-1,-16-10 1,0 10 15,-9-18-15,-16 23-1,-33 4 1,-25 0 0,0 10-1,-8 5 1,-25 4 0</inkml:trace>
  <inkml:trace contextRef="#ctx0" brushRef="#br0" timeOffset="73978.6606">26944 12556 0,'0'4'16,"0"-4"-1,0 0 1,0 0-1,0 0 1,9-4 0,16 8-1,24 1 1,26-5 0,49 9 15,16-9-16,117-4 1,-18-1 0,34-4-1,-25-10 1,1-4 0,-10 0-1,-15 4 1,-18 5-1,-7 5 1,-1-5 0,-16-5-1,0-4 1,-25 9 0,-8 0-1,-41 14 16,-100 0-15,0 14 0,-8-14-1</inkml:trace>
  <inkml:trace contextRef="#ctx0" brushRef="#br0" timeOffset="84796.5763">21536 14091 0,'-25'0'16,"17"0"-1,8 0 1,-9-5 0,1 5-1,8-4 17,0 4-17,0 0 1,17-5-1,24-9 1,33-5 0,9-4-1,-8 5 1,-18 4 0,1 0-1,-58 14 1</inkml:trace>
  <inkml:trace contextRef="#ctx0" brushRef="#br0" timeOffset="85543.9107">22487 13133 0,'0'-5'15,"0"5"1,0 0-1,0 23 1,8 38 0,9 111-1,-1-19 1,-16-111 15,8-5-15,-8-18-1,0-5 1,0-9 0,0-10-1,0 0 1,9-9 0,-1-9-1,17 0 1,16 0-1,9 9 1,-1 9 0,1 10-1,-9 13 1,-8 6 15,-16-1-15,-17-5-1,-8 6 1,-9-6 0,-8-4-1,-8-4 1,0-6 0,0 1-1,33-5 1</inkml:trace>
  <inkml:trace contextRef="#ctx0" brushRef="#br0" timeOffset="86094.6337">22321 14072 0,'17'-9'16,"-9"9"-1,17-9 16,41-5-15,33-9 0,92-24-1,-18 0 1,9 1 0,-33-1-1,-141 43 1,9-1-1,-17 0 1,0 5 0</inkml:trace>
  <inkml:trace contextRef="#ctx0" brushRef="#br0" timeOffset="86711.7613">22297 14472 0,'0'-4'16,"0"4"-1,8-5 1,17-18 0,24-5-1,26-9 1,7 13 0,-15 6-1,-1 9 16,-25 4-31,-24 5 32,-9 9-17,-8 5 1,-25 28 0,-58 60-1,-41 19 1,-8 24-1,16-11 1,116-120 0,0 0-1,9 5 1,24-5 0,58-9-1,24-38 1,42-51-1,-157 84 17</inkml:trace>
  <inkml:trace contextRef="#ctx0" brushRef="#br0" timeOffset="87338.2246">23049 14328 0,'-8'-4'16,"8"4"0,0 0-1,0 0 1,-8-5-1,-1 0 1,-7 5 15,-9 5-15,-8 23 0,0 37-1,16 33 1,9-38-1,16-9 1,1-14 0,7-18-1,1-24 1,7-32 0,1-37-1,0-5 1,-8 32-1,-9 19 1,-8 14 15,8 14-15,25 42 0,17 75-1,8 27 1,8 0-1,-50-125 1,-16-19 0</inkml:trace>
  <inkml:trace contextRef="#ctx0" brushRef="#br0" timeOffset="87744.336">23752 13816 0,'8'0'16,"-8"0"-1,17 5 1,-9-5-1,17 0 1,-8-5 0,-17 5-1</inkml:trace>
  <inkml:trace contextRef="#ctx0" brushRef="#br0" timeOffset="87972.7734">23760 14110 0,'34'0'16,"-26"-5"-1,33-4 1,-41 9 0</inkml:trace>
  <inkml:trace contextRef="#ctx0" brushRef="#br0" timeOffset="88637.1354">24406 13896 0,'0'-5'16,"0"5"0,0 0-1,0 0 1,8-5-1,8 1 1,17-6 0,17-8-1,8-6 17,16 1-32,17 0 15,0-10 16,-8 5-15,-17 5 0,-24 0-1,-9 0 1,-33 23 0</inkml:trace>
  <inkml:trace contextRef="#ctx0" brushRef="#br0" timeOffset="90136.2675">25547 13402 0,'0'5'15,"8"-5"1,-8 0 0,25-9-1,25-10 1,24-18-1,9-5 1,-9 5 15,1 0-15,-75 37 0</inkml:trace>
  <inkml:trace contextRef="#ctx0" brushRef="#br0" timeOffset="90566.5049">26415 12891 0,'0'0'16,"0"0"-1,0 0 1,-8 18 15,0 24-15,-1 9 0,1-9-1,8-5 1,8-4-1,17 0 1,17-5 0,15-5-1,-7-14 1,0-4 0,-1-24-1,-7-4 1,-42 23-1</inkml:trace>
  <inkml:trace contextRef="#ctx0" brushRef="#br0" timeOffset="90797.3873">26663 12956 0,'-8'0'16,"8"5"0,0 18-1,-17 56 1,1 28 0,16-9-1,0-98 1</inkml:trace>
  <inkml:trace contextRef="#ctx0" brushRef="#br0" timeOffset="91495.6055">25406 14017 0,'8'-5'15,"-8"5"1,0 0 0,0 0-1,25-5 1,17-4 0,49-19-1,41-9 1,75-33-1,8 10 1,16-10 0,1 5-1,-9-5 1,-16 14 0,-25 14 15,-33 5-16,-34 4 1,-115 33 0,0-4-1,0 4 1</inkml:trace>
  <inkml:trace contextRef="#ctx0" brushRef="#br0" timeOffset="92858.135">25514 14310 0,'8'0'0,"-8"0"32,0 0-17,0 0 1,17-5 0,7 0-1,18-4 1,-9 4-1,0 1 1,0 4 0,-17 0-1,9 14 1,-16 4 0,-18 10-1,1 19 1,-25 9-1,8-5 1,0-5 15,9-13-15,8-15 0,8-8-1,8 4 1,17-5-1,8-4 1,8-10 0,-41 5-1</inkml:trace>
  <inkml:trace contextRef="#ctx0" brushRef="#br0" timeOffset="93043.0411">26051 14445 0,'0'4'16,"0"-4"0,0 0-1,0 0 1</inkml:trace>
  <inkml:trace contextRef="#ctx0" brushRef="#br0" timeOffset="93554.9598">26415 14165 0,'0'0'16,"-8"0"0,8 5-1,-8-5 1,-1 14-1,1 19 1,8 22 0,17 1 15,7 0-15,1-28-1,0-19 1,-25-9-1</inkml:trace>
  <inkml:trace contextRef="#ctx0" brushRef="#br0" timeOffset="93821.5451">26614 14258 0,'24'5'31,"-15"-5"-31,7 0 31,1 0-15,16-14-1,-33 14 1</inkml:trace>
  <inkml:trace contextRef="#ctx0" brushRef="#br0" timeOffset="94319.2471">26961 13989 0,'8'4'16,"-8"-4"-1,9 5 17,-1-5-17,8 5 1,1-1-1,-1 6 1,1-6 0,-17 5-1,0 5 1,-8 14 0,-17 19-1,-8-1 1,16-4-1,1-14 1,7-9 0,9-5-1,0 0 1,17-5 0,16-9 15,0-14-16,-33 14 1</inkml:trace>
  <inkml:trace contextRef="#ctx0" brushRef="#br0" timeOffset="94636.9652">27234 13914 0,'8'5'16,"-8"-1"-1,8 1 1,1 14 0,16 18-1,-1 28 16,-15 28-15,-18 0 0,-32 14-1,-50-28 1,91-79 0</inkml:trace>
  <inkml:trace contextRef="#ctx0" brushRef="#br0" timeOffset="95252.3927">27871 13356 0,'0'0'16,"0"0"-1,0 0 1,8 0 0,9 0-1,16 0 1,0 0-1,8-5 1,0 5 0,-8 0-1,-33 0 1</inkml:trace>
  <inkml:trace contextRef="#ctx0" brushRef="#br0" timeOffset="95487.266">27862 13658 0,'9'10'15,"-1"-6"1,9-4-1,16-4 1,16-20 0,-49 24-1</inkml:trace>
  <inkml:trace contextRef="#ctx0" brushRef="#br0" timeOffset="96333.4884">24728 13691 0,'0'5'16,"0"-5"-1,0 0 1,0 0-1,0 0 1,0 0 0,0 0-1,0 0 1,0 0 0,0 27-1,17 57 1,-9 5-1,-8-89 1</inkml:trace>
  <inkml:trace contextRef="#ctx0" brushRef="#br0" timeOffset="96781.9768">25663 13091 0,'0'-14'15,"0"14"1,0 0 0,0 9-1,33 107 1,33 136 0,-66-252-1</inkml:trace>
  <inkml:trace contextRef="#ctx0" brushRef="#br0" timeOffset="97978.5566">29045 12686 0,'0'5'16,"0"-5"0,0 0 15,0 4-16,-16 29 1,-9 13 0,-8 20-1,0-6 1,0-13 0,8-20-1,8 1 1,9-9-1,8-10 1,8 10 0,25-5-1,33 0 1,9-14 0,-1 0-1,-16 0 16,-16-14-15,-1 5 0,-41 9-1</inkml:trace>
  <inkml:trace contextRef="#ctx0" brushRef="#br0" timeOffset="98240.3441">29128 12919 0,'-8'-5'16,"8"5"-1,0 0 1,0 14 0,-9 19-1,1 41 1,0 19 15,8-19-15,0-32-1,0-42 1</inkml:trace>
  <inkml:trace contextRef="#ctx0" brushRef="#br0" timeOffset="98674.3946">28474 13551 0,'25'5'15,"-16"-5"1,40-5 0,92-18-1,41-19 1,41-9-1,0-9 1,17 4 0,-33 5-1,-25 4 1,-42 10 0,-148 32-1,8 5 1</inkml:trace>
  <inkml:trace contextRef="#ctx0" brushRef="#br0" timeOffset="100753.3348">28499 14165 0,'9'0'16,"-9"0"0,0 0-1,16 0 1,25-9-1,26-5 1,15-14 0,-7-9-1,-75 37 1</inkml:trace>
  <inkml:trace contextRef="#ctx0" brushRef="#br0" timeOffset="101234.305">29409 13635 0,'8'0'16,"-8"5"0,-8 9-1,-9 14 1,-7 32 0,-9 5 15,16 0-31,0-27 31,17-15-15,0 0-1,17-4 1,8-5 0,16-10-1,25-8 1,9-15-1,-17 5 1,-9-9 0,-49 23-1</inkml:trace>
  <inkml:trace contextRef="#ctx0" brushRef="#br0" timeOffset="101501.6233">29591 13723 0,'-8'0'16,"8"0"-1,0 5 1,-9 18-1,1 56 1,-8 126 0,-1 28-1,17-233 1</inkml:trace>
  <inkml:trace contextRef="#ctx0" brushRef="#br0" timeOffset="102169.24">30401 13151 0,'0'-4'16,"0"4"0,0 0-1,9 4 1,7-4-1,17 0 1,9-4 15,7-6-15,1 1 0,0 4-1,-50 5 1</inkml:trace>
  <inkml:trace contextRef="#ctx0" brushRef="#br0" timeOffset="102500.0602">30542 13416 0,'0'5'0,"0"-5"32,0 0-17,8 0 1,25-9-1,25-5 1,8-9 0,1-5-1,-67 28 1</inkml:trace>
  <inkml:trace contextRef="#ctx0" brushRef="#br0" timeOffset="102897.9815">31030 13212 0,'8'0'15,"-8"0"1,0 0 0,17-5-1,32-9 1,18-9-1,15-10 1,-16 5 0,1 10-1,15-24 17,-82 42-17</inkml:trace>
  <inkml:trace contextRef="#ctx0" brushRef="#br0" timeOffset="103196.4011">31956 12560 0,'-8'5'16,"8"-5"0,0 0-1,0 0 1,8 14 15,1 121-15,-9 172-1,0-307 1</inkml:trace>
  <inkml:trace contextRef="#ctx0" brushRef="#br0" timeOffset="107284.2493">28193 10169 0,'-8'0'16,"8"0"-1,0 0 16,0 0-15,8-9 0,1-33-1,24-46 1,49-94 0,18-8-1,7-29 1,9 14-1,8 1 1,-8 17 0,-9 11-1,-16 27 1,-8 19 0,-33 23-1,-59 111 1,9 1 15,-8 4-15,0-4-1,-1 4 1,-24 14 0,-74 75-1,-34 23 1,-32 51-1,-9-9 1,16-19 0,158-139-1,0-10 1,24-37 0,-16 42-1</inkml:trace>
  <inkml:trace contextRef="#ctx0" brushRef="#br0" timeOffset="107482.0883">29078 8392 0,'58'5'16,"-41"4"-1,57 61 1,-24 28-1,16 51 1,-25-15 0,-41-134-1</inkml:trace>
  <inkml:trace contextRef="#ctx0" brushRef="#br0" timeOffset="108214.4073">28226 6611 0,'-16'9'16,"16"-9"-1,0 0 1,0 0-1,0 0 17,0 0-17,0 0 1,0 0 0,8 14-1,9 28 1,-1 41-1,34 99 1,-1-1 0,1 1-1,-9-29 1,-41-148 0,0-1-1,0-4 1,0 0-1,17-18 1,33-103 15,7-47-15,10-8 0,-10 4-1,-7 23 1,0 28-1,-50 125 1,0-4 0</inkml:trace>
  <inkml:trace contextRef="#ctx0" brushRef="#br0" timeOffset="108481.1108">28987 6838 0,'33'-4'15,"-24"-1"1,7 1-1,1-1 1,-1 5 0,-16 0-1</inkml:trace>
  <inkml:trace contextRef="#ctx0" brushRef="#br0" timeOffset="108681.9696">28847 7155 0,'58'-14'16,"-9"-9"15,67-24-15,-9-9-1,26-27 1,-133 83-1</inkml:trace>
  <inkml:trace contextRef="#ctx0" brushRef="#br0" timeOffset="109431.7524">29823 6378 0,'0'-9'15,"0"4"1,0 5 0,0 0-1,0 0 17,0 0-17,0 0 1,0 0-1,0 0 1,0 0 0,0 0-1,0 0 1,0 0 0,0 0-1,0 0 1,0 0-1,0 0 1,0 0 0,0 0-1,0 0 17,0 0-17,0 0 1,-9 0-1,1 9 1,-9 10 0,-16 4-1,0 24 1,-16 13 0,24 19-1,0 10 1,8 22-1,17 10 1,17 5 0,8-15-1,33-13 1,33-23 0,49 8 15,-140-83-16</inkml:trace>
  <inkml:trace contextRef="#ctx0" brushRef="#br0" timeOffset="110458.2998">30004 6964 0,'-8'0'16,"8"0"-1,0 0 1,25-5 0,16-9-1,26-9 1,15-5 0,1-14-1,-17 10 1,-8-5-1,-58 37 17</inkml:trace>
  <inkml:trace contextRef="#ctx0" brushRef="#br0" timeOffset="110758.7562">30798 6155 0,'0'9'16,"0"0"0,9 28-1,-1 47 1,-8 102-1,0 28 17,-8 0-17,-9-18 1,17-196 0</inkml:trace>
  <inkml:trace contextRef="#ctx0" brushRef="#br0" timeOffset="111041.5059">31336 7034 0,'8'18'15,"-8"-4"1,-41 89 0,-34 18-1,75-121 1</inkml:trace>
  <inkml:trace contextRef="#ctx0" brushRef="#br0" timeOffset="114032.4195">27011 10220 0,'-67'10'15,"43"-6"1,-43 10 0,-32 28-1,-58 51 1,17 47 0,-1 41-1,33 33 1,34 5 15,49-14-15,25-19-1,33-33 1,42-18 0,16-23-1,16-19 1,17-19-1,9-9 1,7-18 0,17 4-1,0-14 1,1 0 0,7-9-1,0 0 1,9-14-1,0-4 17,8-10-17,8-10 1,0 1 0,9-19-1,7 5 1,9-14-1,9-1 1,7-13 0,1 0-1,-1-9 1,-7-6 0,-1-8-1,-25-24 1,-16-4-1,-41-19 17,-42-14-17,-41-28 1,-33-18 0,-33-15-1,-17 15 1,-33 14-1,-16 8 1,-34 24 0,-16 19-1,-33 28 1,-33-1 0,-17 24-1,-25 9 1,-24 19-1,0 9 1,-9 10 15,0 13-15,-8 10 0,-8 23-1,8 9 1,9 19-1,24 9 1,0 28 0,25 14-1,16 4 1,34 10 0,165-121-1</inkml:trace>
  <inkml:trace contextRef="#ctx0" brushRef="#br0" timeOffset="118217.314">22801 15663 0,'0'0'16,"0"0"0,0 0-1,0 0 1,-16 0 0,7 0-1,-7 5 1,-17 14-1,0 22 1,8 15 0,8 9-1,9 10 1,8-1 15,16 15-15,1 22-1,0 6 1,-17-6 0,-9 20-1,-16-11 1,-8-13 0,-8-23-1,0-33 1,-9-32-1,-57-24 1,107 5 0</inkml:trace>
  <inkml:trace contextRef="#ctx0" brushRef="#br0" timeOffset="118455.2356">22346 16431 0,'0'5'16,"0"-5"0,0 0-1,8 0 1,17 0 0,25-10-1,16-13 1,17-5-1,-83 28 1</inkml:trace>
  <inkml:trace contextRef="#ctx0" brushRef="#br0" timeOffset="118885.6546">23231 15710 0,'-8'5'15,"8"-5"1,0 0-1,-8 4 1,8 5 0,-17 15-1,9 8 1,-17 47 0,0 38 15,9 115-16,32 33 1,26-18 0,48-52-1,35-102 1,-125-93 0</inkml:trace>
  <inkml:trace contextRef="#ctx0" brushRef="#br0" timeOffset="119766.7391">22561 16347 0,'0'0'15,"0"0"1,0 0-1,0 0 1,0 0 0,0 0-1,0 0 1,0 0 0,0 0-1,9 0 1,-1 0-1,8 0 1,9-9 15,8 4-15,9 1 0,7-10-1,1 0 1,-1-5-1,-15 5 1,-18 5 0,1 4-1,-9 5 1,-8 0 0</inkml:trace>
  <inkml:trace contextRef="#ctx0" brushRef="#br0" timeOffset="120316.3488">23479 16203 0,'-8'0'15,"8"0"1,0 0 0,0 0-1,8 0 1,25-5 0,25-9-1,0-9 1,-58 23-1</inkml:trace>
  <inkml:trace contextRef="#ctx0" brushRef="#br0" timeOffset="121062.8843">24331 15114 0,'0'-9'16,"0"9"-1,0 5 1,0 27-1,8 47 1,1 117 0,-1-15-1,-8-139 17,0-14-17,0-9 1,0-10-1,0-4 1,0-10 0,0-9-1,8-9 1,9-5 0,-1 5-1,26-5 1,-1 14-1,0 4 1,-16 15 0,8 0-1,-16 9 1,-9-5 15,-8 5-15,-8 4-1,-9 6 1,1-10 0,-1-5-1,1 0 1,7-4 0,1 0-1,0-5 1,8 0-1</inkml:trace>
  <inkml:trace contextRef="#ctx0" brushRef="#br0" timeOffset="121546.4568">24066 16184 0,'-8'0'15,"8"0"1,0 0 0,17-9-1,16-14 1,41-19 0,83-37 15,0 4-16,17 6 1,-25 17 0,-17 11-1,-132 41 1,0 4 0,0 1-1,0-5 1</inkml:trace>
  <inkml:trace contextRef="#ctx0" brushRef="#br0" timeOffset="122593.355">24240 16310 0,'8'0'16,"-8"0"-1,9 0 1,15-5 0,10-4-1,15 0 1,-7-1-1,-1 6 1,-8 4 0,-17-5-1,-7 0 1,-1 5 0,-8 5-1,-17 9 16,-7 19-15,-18 8 0,9 11-1,0-15 1,17-5 0,7-13-1,9 4 1,17 1-1,16-15 1,25-14 0,25-37-1,-9-18 1,0-5 0,-16 9-1,-16 9 1,-18 29-1,-15 8 17,-9 6-17,0 4 1,-17 18 0,-16 24-1,8 28 1,1-5-1,15-23 1,18-19 0,-1-18-1,0-5 1,25-33 0,8-13-1,-16 13 1,-8 10-1,-1 4 17,-7 15-17,7 8 1,17 29 0,9 23-1,7-10 1,-7-27-1,-26-24 1,-16 5 0</inkml:trace>
  <inkml:trace contextRef="#ctx0" brushRef="#br0" timeOffset="122890.6356">25257 15510 0,'50'56'16,"-17"-5"-1,41 70 1,-16 23-1,-16 42 1,-34-14 0,-33-18-1,-41-57 1,66-97 0</inkml:trace>
  <inkml:trace contextRef="#ctx0" brushRef="#br0" timeOffset="123207.7854">25878 15584 0,'49'10'15,"-32"-10"1,-1 4 0,9 1-1,0-5 1,0 0-1,-25 0 1</inkml:trace>
  <inkml:trace contextRef="#ctx0" brushRef="#br0" timeOffset="123405.3856">25886 15947 0,'41'14'16,"-24"-9"-1,24-15 1,42-18 0,-83 28-1</inkml:trace>
  <inkml:trace contextRef="#ctx0" brushRef="#br0" timeOffset="123870.5277">26887 15142 0,'-25'5'16,"16"0"0,1-1-1,-8 6 1,-1 4 0,9-1-1,-9 15 1,17 19-1,9 88 1,7 28 0,25 46-1,-7 0 17,-1 1-17,-25-34 1,-16-31-1,-34-52 1,-49-61 0,-24-74-1,115 42 1</inkml:trace>
  <inkml:trace contextRef="#ctx0" brushRef="#br0" timeOffset="124135.1187">26630 15868 0,'66'0'15,"-41"0"1,33-14-1,33-14 1,-8-9 0,-9-10-1,-16-8 1,-58 55 0</inkml:trace>
  <inkml:trace contextRef="#ctx0" brushRef="#br0" timeOffset="124418.3703">27267 15263 0,'-8'24'16,"8"-11"0,-9 20 15,1 41-16,8 24 1,25 5 0,8-24-1,17-33 1,-9-27 0,-8-29-1,-33 10 1</inkml:trace>
  <inkml:trace contextRef="#ctx0" brushRef="#br0" timeOffset="124668.3263">27598 15533 0,'16'14'16,"-7"-14"0,-1 0-1,25-14 1,17-14 0,16-28-1,-66 56 1</inkml:trace>
  <inkml:trace contextRef="#ctx0" brushRef="#br0" timeOffset="124967.8845">28160 15156 0,'0'37'16,"0"-27"0,0 13-1,0 14 1,0 14 0,0 5-1,8-5 1,-8-18-1,9-19 1,-9-14 0</inkml:trace>
  <inkml:trace contextRef="#ctx0" brushRef="#br0" timeOffset="125270.4734">28350 14900 0,'42'33'16,"-34"-19"-1,17 37 1,0 33-1,-9 18 1,-16 103 0,-91 32-1,-74 38 1,165-275 0</inkml:trace>
  <inkml:trace contextRef="#ctx0" brushRef="#br0" timeOffset="126598.1737">28590 15207 0,'0'0'15,"0"0"1,0 0 0,0 0 15,0 0-15,0 0-1,0 0 1,0 0-1,17 0 1,8 0 0,16-4-1,17-1 1,-9 5 0,-7 0-1,-17 0 1,-1 0-1,-7-5 1,-17 5 0</inkml:trace>
  <inkml:trace contextRef="#ctx0" brushRef="#br0" timeOffset="126911.3351">28640 15608 0,'25'4'16,"-17"-4"-1,17 0 1,24-4 0,26-1 15,41-18-15,8-15-1,-124 38 1</inkml:trace>
  <inkml:trace contextRef="#ctx0" brushRef="#br0" timeOffset="128426.7541">27490 2447 0,'0'33'16,"0"-6"-1,-16 43 1,-17 42 0,8 23-1,-33 97 1,17-36 0,32-150-1,9-46 1</inkml:trace>
  <inkml:trace contextRef="#ctx0" brushRef="#br0" timeOffset="128711.2865">27209 3075 0,'8'19'16,"-8"-1"0,9 24-1,7 23 1,1 0 0,8-14-1,24-23 1,108-51-1,-157 23 1</inkml:trace>
  <inkml:trace contextRef="#ctx0" brushRef="#br0" timeOffset="131284.6569">24273 2028 0,'-8'-18'16,"8"18"-1,0 0 1,8 0 0,17-10-1,58-8 1,16-6 0,-99 24-1</inkml:trace>
  <inkml:trace contextRef="#ctx0" brushRef="#br0" timeOffset="131781.6694">24927 1400 0,'41'0'16,"-25"0"-1,18-4 1,15 4 0,9 9-1,0 10 1,-8 18-1,-9 60 17,-66 43-17,-41 23 1,-33-14 0,-9-14-1,100-126 1,-9-4-1,17-5 1,9 4 0,15-8-1,34-20 1,33 10 0,-91 14-1</inkml:trace>
  <inkml:trace contextRef="#ctx0" brushRef="#br0" timeOffset="132033.534">25803 1661 0,'8'0'16,"-8"4"0,0-4-1</inkml:trace>
  <inkml:trace contextRef="#ctx0" brushRef="#br0" timeOffset="132598.9504">26581 1410 0,'-9'0'15,"9"0"1,-8 9 0,-9 23-1,1 48 1,8-6 0,16 14-1,33-9 1,9-27-1,0-29 1,-50-23 0</inkml:trace>
  <inkml:trace contextRef="#ctx0" brushRef="#br0" timeOffset="132880.213">26779 1619 0,'17'-5'16,"-9"5"-1,17-9 1,16-10 0,17 1-1,-58 18 1</inkml:trace>
  <inkml:trace contextRef="#ctx0" brushRef="#br0" timeOffset="133180.8157">27449 1289 0,'0'9'16,"0"0"-1,-8 19 1,-1 28 0,1 23 15,-8 14-31,7-28 16,1-18 15,8-47-16</inkml:trace>
  <inkml:trace contextRef="#ctx0" brushRef="#br0" timeOffset="133497.9949">27838 1107 0,'41'51'15,"-33"-4"1,1 78 0,-43 38-1,-15 19 16,-34-24-15,9-19 0,-9-69-1,83-70 1</inkml:trace>
  <inkml:trace contextRef="#ctx0" brushRef="#br0" timeOffset="134809.3554">27995 665 0,'0'0'16,"0"0"0,0 0-1,16 10 1,1-10 0,8 0-1,8 4 1,-8 10-1,-9-9 1,-8 13 0,-8 1-1,0 18 1,-24 19 0,-18-5-1,17-14 1,1-9 15,15-9-15,-7-10-1,16 5 1,-8-9 0,8 0-1,0-5 1,-9 9-1,9-9 1,0 0 0,0 4-1,0-4 1,0 5 0,-8-5-1,8 0 1,0 9-1,0-9 17,0 0-17,0 0 1,0 0 0,8 0-1,-8 5 1,0-5-1,9 0 1,-9 0 0,8 0-1,-8 0 1,8 0 0,0 0-1,-8 0 1,9 0-1,-9 0 17,16 0-17,1 0 1,7 0 0,18 0-1,7-5 1,-49 5-1</inkml:trace>
  <inkml:trace contextRef="#ctx0" brushRef="#br0" timeOffset="139662.3613">28111 1465 0,'-9'-4'15,"9"4"1,0 0 0,0 0-1,0 0 1,17 4-1,16-4 1,17 0 0,24-9-1,0-19 1,-16 10 0,-58 18-1</inkml:trace>
  <inkml:trace contextRef="#ctx0" brushRef="#br0" timeOffset="140109.6084">29062 986 0,'0'10'15,"0"-10"1,-9 18 0,-15 19-1,-34 80 16,-8 4-15,-9 9 0,25-9-1,59-112 1,16 0 0,32-4-1,34-24 1,17-13-1,-9-10 1,-33 0 0,-66 42-1</inkml:trace>
  <inkml:trace contextRef="#ctx0" brushRef="#br0" timeOffset="140358.206">29260 1228 0,'-8'37'16,"0"-23"0,-9 33-1,-8 27 1,9-4-1,16-19 1,16 0 0,-16-51-1</inkml:trace>
  <inkml:trace contextRef="#ctx0" brushRef="#br0" timeOffset="140724.5642">29831 1075 0,'-8'23'16,"8"-23"-1,-17 23 1,-24 42 0,-1 28-1,9 10 1,33-34 0,17 15-1,16-28 1,8-23-1,1-24 1,-42-9 15</inkml:trace>
  <inkml:trace contextRef="#ctx0" brushRef="#br0" timeOffset="141108.4245">30079 1354 0,'8'0'15,"-8"0"1,8 0 0,9-10-1,16 1 1,17-9-1,-1-1 1,1-9 0,-50 28-1</inkml:trace>
  <inkml:trace contextRef="#ctx0" brushRef="#br0" timeOffset="141354.4126">30600 1070 0,'0'9'0,"0"-4"32,0 9-17,0 32 1,0 10-1,-8 9 1,8-9 0,0-56-1</inkml:trace>
  <inkml:trace contextRef="#ctx0" brushRef="#br0" timeOffset="141701.5256">30939 800 0,'41'33'15,"-32"-19"1,15 32 0,-24 19-1,-24 98 1,-34-5 0,-25 24-1,42-150 1,16-18-1,25-14 1</inkml:trace>
  <inkml:trace contextRef="#ctx0" brushRef="#br0" timeOffset="142037.1169">31154 1103 0,'0'-5'15,"0"5"1,17-5-1,7 1 1,34-10 0,8 0-1,9-14 1,-9 0 0,-66 28 15</inkml:trace>
  <inkml:trace contextRef="#ctx0" brushRef="#br0" timeOffset="142317.8156">31501 889 0,'0'9'16,"0"-9"0,0 18-1,-8 29 1,8 32 15,-8-9-15,16-24-1,-8-46 1</inkml:trace>
  <inkml:trace contextRef="#ctx0" brushRef="#br0" timeOffset="142605.2685">32138 600 0,'0'37'16,"0"-13"0,-8 106 15,-17 51-16,-8 70 1,8-27 0,25-224-1</inkml:trace>
  <inkml:trace contextRef="#ctx0" brushRef="#br0" timeOffset="143250.9115">31286 1079 0,'9'-4'16,"-9"4"0,8 0-1,-8-5 1,8-4 0,9-1-1,8 1 1,8-5 15,8 9-15,9-13-1,-9 9 1,9-1 0,-1-4-1,-24 5 1,0 0-1,0 4 1,-17 5 0,0 0-1,-8 0 1</inkml:trace>
  <inkml:trace contextRef="#ctx0" brushRef="#br0" timeOffset="143535.6892">31526 656 0,'0'0'16,"0"0"-1,0 9 1,-8 24 0,0 51-1,-1 97 1,-7 19 0,16-200-1</inkml:trace>
  <inkml:trace contextRef="#ctx0" brushRef="#br0" timeOffset="152544.747">24141 2912 0,'0'-4'15,"0"4"1,0 0 0,8 0-1,17-10 1,25-8-1,32-6 17,1 1-17,-25 9 1,-9 5 0,-24 4-1,-25 5 1</inkml:trace>
  <inkml:trace contextRef="#ctx0" brushRef="#br0" timeOffset="152774.7486">24331 3182 0,'25'14'15,"-17"-14"1,17 0 15,16 0-15,17-14 0,-58 14-1</inkml:trace>
  <inkml:trace contextRef="#ctx0" brushRef="#br0" timeOffset="153027.1674">25042 2875 0,'42'-5'16,"-26"1"-1,17-6 1,9-18 0,16-4 15,-17 9-15,-41 23-1</inkml:trace>
  <inkml:trace contextRef="#ctx0" brushRef="#br0" timeOffset="153486.4097">25414 2563 0,'34'-9'16,"-26"9"-1,8-5 1,9 10-1,0 0 1,8 4 0,-8 10 15,-9-1-15,-16 10-1,-8 14 1,-25 18-1,0 6 1,0-11 0,8-22-1,17-14 1,0-6 0,16-3-1,8-6 1,9-4-1,33-4 1,8-6 0,-66 10-1</inkml:trace>
  <inkml:trace contextRef="#ctx0" brushRef="#br0" timeOffset="161133.371">25869 2642 0,'0'0'15,"0"0"1,0 0-1,0 0 1,0 0 0,9 0-1,7-4 1,17-1 0,33-9-1,-8 5 16,17-5-15,-26-5 0,-7 5-1,-9 10 1,-33 4 0</inkml:trace>
  <inkml:trace contextRef="#ctx0" brushRef="#br0" timeOffset="161432.8566">26184 2414 0,'-9'-4'16,"9"4"-1,-8 0 1,8 0 15,0 0-15,0 14-1,-8 28 1,0 23 0,-1 18-1,18-8 1,-9-75-1</inkml:trace>
  <inkml:trace contextRef="#ctx0" brushRef="#br0" timeOffset="163100.2108">26771 2307 0,'0'-4'15,"0"4"1,0 0-1,0 0 1,0 0 0,-8 4-1,-9 6 1,-16 8 0,0 24-1,0-9 1,8-5-1,0-10 1,17-4 0,0-4-1,8-6 1,0 1 15,16-1-15,9 6-1,8-15 1,8 0 0,17 1-1,17-1 1,-26 1 0,9-15-1,-8 5 1,-17 5-1,-8-5 1,-25 14 0</inkml:trace>
  <inkml:trace contextRef="#ctx0" brushRef="#br0" timeOffset="163378.4359">26911 2284 0,'9'-14'15,"-9"14"1,0 5 0,-9 9-1,9 18 1,-16 43-1,-9 22 1,25-22 0,0-29-1,0-46 1</inkml:trace>
  <inkml:trace contextRef="#ctx0" brushRef="#br0" timeOffset="163958.0258">27317 2410 0,'0'-14'16,"0"14"0,0 0-1,0 0 1,8 0-1,0-5 1,42 0 0,-1-4-1,9-5 1,-16 5 0,-1-5-1,-16-5 1,-9 15 15,-16 4-15</inkml:trace>
  <inkml:trace contextRef="#ctx0" brushRef="#br0" timeOffset="164259.2781">27507 2159 0,'-8'-5'16,"8"5"-1,0 0 1,0 0 0,0 9-1,-17 42 1,-16 94 15,8-20-15,17-92-1,24-1 1,-16-32 0</inkml:trace>
  <inkml:trace contextRef="#ctx0" brushRef="#br0" timeOffset="164606.7549">27945 2135 0,'8'10'16,"-8"-10"0,0 0-1,0 0 1,0 27-1,-8 108 1,0 38 0,8-173-1</inkml:trace>
  <inkml:trace contextRef="#ctx0" brushRef="#br0" timeOffset="166188.3178">28491 2256 0,'0'0'0,"0"0"31,0-4-16,0 4 1,17-5 0,7-9-1,34-5 1,-8 10 0,-1 0-1,-7 4 1,-42 5-1</inkml:trace>
  <inkml:trace contextRef="#ctx0" brushRef="#br0" timeOffset="166474.4045">28508 2489 0,'24'4'16,"-15"-8"0,24-5-1,41-15 1,17-22-1,-16 22 1,-75 24 0</inkml:trace>
  <inkml:trace contextRef="#ctx0" brushRef="#br0" timeOffset="167153.1443">29335 1865 0,'0'10'16,"0"-10"0,8 0-1,8 4 1,26 6 0,7-1-1,9 10 16,-25 4-15,-8 5 0,-33-10-1,-9 24 1,-7 0 0,-1-14-1,8-5 1,9-9-1,0-4 1,8-1 0,16 0-1,26 10 1,15 4 0,-7 5-1,-17 9 1,-16 10-1,-59 92 17,-57-18-17,-17 5 1,91-126 0,25 0-1</inkml:trace>
  <inkml:trace contextRef="#ctx0" brushRef="#br0" timeOffset="168780.6324">29475 15012 0,'-8'0'15,"8"0"1,0 0 0,0 0-1,0 0 1,8-5 0,34-18-1,24-5 1,8 0-1,-8 0 1,-8 14 0,-16 10 15,-9 8-15,-17 6-1,-8 13 1,-24 33-1,-25 28 1,-17-5 0,8-24-1,25-27 1,9-9 0,16-5-1,0-5 1,8 1-1,33 4 1,25 4 0,25 10-1,-8 0 1,0 5 15,-34 4-15,-7-5-1,-26 15 1,-24 55 0,-83 19-1,-50 5 1,-24-33 0,165-93-1</inkml:trace>
  <inkml:trace contextRef="#ctx0" brushRef="#br0" timeOffset="171522.4246">31774 6173 0,'-8'-4'16,"8"4"-1,0 0 1,0 0 0,0 0-1,0 0 1,0 0-1,17-5 1,7 0 0,34 1 15,25-6-15,0 1-1,-17 14 1,-8 9-1,-17 14 1,-16 13 0,-17 71-1,-57 4 1,-42 38 0,-25-33-1,0-19 1,99-102-1,9 0 1,0 0 0,8 0 15,0 0-15,16-4-1,51-6 1,7 10-1,17 14 1,-8 0 0,-1 9-1,-32 10 1,-25 13 0,-17 10-1,-24 23 1,-42 14-1,-17-23 1,9-33 0,8-18-1,9-28 17,49 9-17</inkml:trace>
  <inkml:trace contextRef="#ctx0" brushRef="#br0" timeOffset="171904.9788">32709 5829 0,'16'14'15,"-16"-5"1,25 28 15,0 24-15,33 111-1,-8 14 1,-1 65 0,-65 42-1,-100 70 1,-149 28 0,265-391-1</inkml:trace>
  <inkml:trace contextRef="#ctx0" brushRef="#br0" timeOffset="174663.8049">13530 5271 0,'-33'9'15,"25"-4"1,-9 13 0,-24 33-1,8 29 1,0 13-1,8 18 1,17 6 0,8-24-1,33-10 1,49-22 15,-82-61-15</inkml:trace>
  <inkml:trace contextRef="#ctx0" brushRef="#br0" timeOffset="175675.865">12422 5713 0,'0'-5'16,"0"5"-1,0 0 1,0 0 0,0 9-1,8 19 1,9 14 0,8 9 15,-9 0-16,9 10 1,8-19 0,-8-10-1,0-4 1,-1-9 0,-7-14-1,8-15 1,16-50-1,0-29 1,1-27 0,-9-5-1,-8 28 1,8 9 0,-17 19-1,-16 65 1</inkml:trace>
  <inkml:trace contextRef="#ctx0" brushRef="#br0" timeOffset="177257.8433">13547 5708 0,'0'0'15,"0"0"1,0 0 0,0 0-1,8-5 1,0 1 0,9-10-1,16-5 1,0 1-1,0-10 1,17 0 0,-17-9 15,-33 37-15</inkml:trace>
  <inkml:trace contextRef="#ctx0" brushRef="#br0" timeOffset="177555.0439">14059 5159 0,'0'28'15,"0"-19"1,9 33 0,-9 47-1,-9 27 17,1 0-17,0-23 1,8-93-1</inkml:trace>
  <inkml:trace contextRef="#ctx0" brushRef="#br0" timeOffset="177838.4108">14258 5564 0,'0'4'15,"0"-4"1,8 10 15,-16 4-15,-9 51-1,-16 9 1,33-74 0</inkml:trace>
  <inkml:trace contextRef="#ctx0" brushRef="#br0" timeOffset="178603.4421">14713 5094 0,'8'-19'16,"0"19"-1,1-9 1,-1 0-1,8 4 1,-7 5 0,-1 9-1,-8 10 1,-17 32 0,-7 14-1,-9 0 16,8-13-15,8-24 0,9-15-1,8-8 1,0 0 0,8-5-1,17-10 1,8 6-1,0-1 1,-8 10 0,-9 9-1,-7 14 1,-18 23 0,-15 14-1,-9 0 16,-9-14-15,17-32 0,25-19-1</inkml:trace>
  <inkml:trace contextRef="#ctx0" brushRef="#br0" timeOffset="178918.8626">15085 4773 0,'41'23'15,"-24"-9"1,8 23 15,16 33-15,-16 33-1,8 87 1,-58 38 0,-49 51-1,74-279 1</inkml:trace>
  <inkml:trace contextRef="#ctx0" brushRef="#br0" timeOffset="189156.4493">32171 7425 0,'0'-5'16,"0"5"-1,0 0 1,0 14 0,0 28-1,0 51 1,0 56 0,0 102-1,17 33 1,-9 18-1,9 0 1,-9-4 0,0-5 15,9-4-15,-17-29-1,0-23 1,0-50-1,0-43 1,0-149 0,0 0-1,-9-9 1,-15-116 0,24 130-1</inkml:trace>
  <inkml:trace contextRef="#ctx0" brushRef="#br0" timeOffset="189623.4557">32113 7494 0,'0'-4'15,"0"4"1,0 0-1,0 0 1,-8 14 0,-17 51-1,-16 33 17,-33 83-17,7-14 1,-7 1-1,66-163 1,8-5 0,8-10-1,-8 10 1</inkml:trace>
  <inkml:trace contextRef="#ctx0" brushRef="#br0" timeOffset="189839.8148">32196 7401 0,'8'5'15,"-8"-5"1,17 14 15,66 74-15,99 71-1,57 82 1,-239-241 0</inkml:trace>
  <inkml:trace contextRef="#ctx0" brushRef="#br0" timeOffset="192146.957">31758 11086 0,'8'32'16,"-8"-22"-1,0 31 1,0 15 0,-8 9-1,-1 5 1,1-19-1,0-23 1,8-4 15,-8-15-15,8-14 0,16-74-1,1-28 1,16-18-1,-25 101 1,17-4 0,-17 10-1,9 13 1,-9 14 0,9 29-1,7 41 1,-15 0-1,-1-9 1,0-38 0,-8-13 15,8-15-15,26-32-1,32-32 1,-8 4-1,-9 14 1,-16 10 0,-8 13-1,-8 14 1,7 10 0,1 46-1,8 33 1,-16 9-1,-1-18 1,17-43 0,42 1 15,32-75-15,-107 42-1</inkml:trace>
  <inkml:trace contextRef="#ctx0" brushRef="#br0" timeOffset="192728.7738">32998 11044 0,'0'-19'16,"0"19"-1,0 0 1,-16 0 0,-17 5-1,-17 9 1,-8 9-1,0 5 1,17 0 0,24 9-1,9 0 17,16-9-17,9 5 1,8-19-1,24-23 1,26-33 0,-9-23-1,-8 9 1,-33 23 0,-9 19-1,1 5 1,-17 9-1,8 9 1,17 38 0,0 27-1,8 15 1,8-20 15,-16-27-15,-9-28-1,1-19 1,8-27 0,-25 32-1</inkml:trace>
  <inkml:trace contextRef="#ctx0" brushRef="#br0" timeOffset="192959.9544">33470 10914 0,'0'0'15,"0"4"1,8 20 0,25 31-1,17 10 17,8-4-32,-1-5 31,-23-24-16,-10-22 1,-24-10 0</inkml:trace>
  <inkml:trace contextRef="#ctx0" brushRef="#br0" timeOffset="194852.9318">33437 11188 0,'8'0'15,"-8"0"1,0 0-1,0 0 1,0 0 0,0 0-1,0 0 1,0 0 0,25-9-1,33-14 1,8-24-1,25-23 1,-42 5 0,-16 14 15,-8 18-15,-8 10-1,-9 9 1,0 0-1,1 0 1,-1 10 0,-8 4-1</inkml:trace>
  <inkml:trace contextRef="#ctx0" brushRef="#br0" timeOffset="195653.5462">31518 11909 0,'0'0'15,"8"0"1,9 0 0,49-18-1,41-6 17,100-27-17,16 5 1,50-10-1,-16 19 1,24 4 0,-16 10-1,32-1 1,-40 11 0,-257 13-1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1:33:49.0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20229 9337 0,'0'0'15,"0"0"1,0 0 0,0 0-1,0 0 1,17 4 0,7-4-1,18-9 1,16 0-1,24-5 1,18 0 0,15-5 15,9-4-15,34-10-1,-26 10 1,8 0-1,1 18 1,-17 5 0,8-5-1,9 5 1,0 0 0,-9-4-1,0 8 1,-8-4-1,9-4 1,16 4 0,-17-5-1,0-4 17,0 4-17,1-4 1,-26 4-1,1 1 1,-9-1 0,-16 0-1,-83 5 1</inkml:trace>
  <inkml:trace contextRef="#ctx0" brushRef="#br0" timeOffset="2677.7774">22272 6927 0,'0'-5'16,"0"5"-1,0 0 1,0 14 0,0 23-1,8 33 1,17 28 0,16 13-1,-8-4 1,9-27-1,-18-20 1,1-18 0,0-19 15,-8-18-15,57-56-1,0-75 1,17-32-1,-24-5 1,-1 5 0,-17 23-1,-49 135 1,0 0 0,0 5-1,0-5 1</inkml:trace>
  <inkml:trace contextRef="#ctx0" brushRef="#br0" timeOffset="4787.4558">24414 10653 0,'-8'-9'15,"8"9"1,0 0 0,0 0-1,0 0 1,0 4-1,0 1 1,0 9 0,0 19-1,8-1 1,-16 33 0,8 5 15,0 5-31,0-1 31,0 5-15,-9 5-1,9-5 1,0 0 0,9-5-1,-9-4 1,0 5-1,0-6 1,8 1 0,-8-14-1,0-5 1,0 0 0,8 5-1,-8 0 1,-8 0-1,8 18 17,0-27-17,0 18 1,0 0 0,0 0-1,0 5 1,-8 4-1,-1-18 1,9 5 0,0-1-1,0-18 1,9 0 0,-9 4-1,0 10 1,-9 5-1,9-15 1,0 10 15,9-9-15,-9-1 0,0-9-1,0 1 1,8-11-1,-8 1 1,0-4 0,0-10-1,0-10 1,0-22 0,0 18-1</inkml:trace>
  <inkml:trace contextRef="#ctx0" brushRef="#br0" timeOffset="5867.509">24406 10537 0,'0'-5'16,"0"5"-1,0 0 1,0 0-1,0 0 1,0 0 0,0 0-1,0 0 1,0 0 0,0 0-1,0 0 1,8 5-1,8-1 1,9-4 0,0-4-1,8 4 17,8 0-17,-8-5 1,9 10-1,-1-1 1,1 6 0,7-1-1,-8-9 1,9 0 0,0 5-1,-9-1 1,0 1-1,-7-5 1,7 5 0,8-10-1,1 14 17,-9-9-17,1 5 1,-1 0-1,-8-5 1,0 4 0,-8-4-1,0 5 1,0-5 0,-9 0-1,-7 0 1,7 0-1,-8 0 1,1 0 0,-9 0-1</inkml:trace>
  <inkml:trace contextRef="#ctx0" brushRef="#br0" timeOffset="7478.7847">23272 7192 0,'9'-14'16,"-9"14"0,0 0-1,8 0 1,9 0 0,-1 0-1,1 0 1,-1 0-1,9 0 17,-25 0-17</inkml:trace>
  <inkml:trace contextRef="#ctx0" brushRef="#br0" timeOffset="7697.6062">23355 7578 0,'66'-23'16,"-24"0"-1,65-33 1,-107 56-1</inkml:trace>
  <inkml:trace contextRef="#ctx0" brushRef="#br0" timeOffset="8008.6296">24058 6871 0,'-16'28'15,"7"-9"1,-7 32 0,-9 28-1,17-5 1,16-4-1,17 4 1,16-27 15,1-19-15,-42-28 0</inkml:trace>
  <inkml:trace contextRef="#ctx0" brushRef="#br0" timeOffset="8242.134">24414 7243 0,'58'-14'16,"0"0"-1,41-28 1,0-4-1,17-19 1,0 0 0,-116 65 15</inkml:trace>
  <inkml:trace contextRef="#ctx0" brushRef="#br0" timeOffset="8479.4397">25249 6745 0,'8'14'15,"-8"-4"1,9 18 0,-18 46-1,9 42 1,-8-4-1,8-33 1,0-79 0</inkml:trace>
  <inkml:trace contextRef="#ctx0" brushRef="#br0" timeOffset="8729.7853">25613 7313 0,'17'14'16,"-26"5"-1,-24 32 1,-33 23-1,8-23 1,58-51 0</inkml:trace>
  <inkml:trace contextRef="#ctx0" brushRef="#br0" timeOffset="9124.0109">26018 7043 0,'-8'0'16,"8"0"-1,8 0 1,17-5-1,25-4 1,24 0 0,-8-10-1,-66 19 1</inkml:trace>
  <inkml:trace contextRef="#ctx0" brushRef="#br0" timeOffset="9693.7408">26729 6727 0,'34'-9'15,"-26"9"1,8 0 0,1 4-1,8 10 1,-17 9 0,-16 19-1,-9-9 1,9-5-1,0-10 1,8-8 0,0 4-1,16 9 1,9 0 0,8 0 15,0 15-16,-8-1 1,-25 9 0,-17 10-1,-24 19 1,-25-10 0,25-33-1,24-22 1,17-10-1</inkml:trace>
  <inkml:trace contextRef="#ctx0" brushRef="#br0" timeOffset="9989.9921">27457 6499 0,'58'37'15,"-33"10"1,58 55 0,-25 33-1,8 65 1,-50 42-1,-74 51 1,-66-14 0,124-279-1</inkml:trace>
  <inkml:trace contextRef="#ctx0" brushRef="#br0" timeOffset="10671.2336">26647 5136 0,'8'9'15,"-8"-4"1,-8 18 0,8 47-1,-17 111 16,1 57-31,-1 13 32,1-5-17,-1-36 1,17-206 0,0 6-1,0-10 1</inkml:trace>
  <inkml:trace contextRef="#ctx0" brushRef="#br0" timeOffset="11054.428">26316 5838 0,'8'24'0,"0"-11"31,1 25-15,7 22 0,9 19-1,-8-18 1,16-5-1,8-10 1,9-13 0,-9-33-1,83-42 1,33-144 0,58-126-1,-215 312 1</inkml:trace>
  <inkml:trace contextRef="#ctx0" brushRef="#br0" timeOffset="12798.2808">26308 4550 0,'0'4'15,"0"-4"1,0 14 0,-9 42-1,1 32 1,-8-4-1,16-28 1,0-19 0,0-27-1,8-15 1,8-42 0,17-13 15,-8-5-16,0 18 1,0 10 0,0 18-1,-17 15 1,9 27 0,-1 19-1,-8-10 1,1-8-1,-1-15 1,0-9 0,17-33-1,0-13 1,-17 23 0,9-1-1,-9 6 16,0 18-15,9 9 0,24 28-1,-16 15 1,8 8 0,-8-9-1,-25-51 1</inkml:trace>
  <inkml:trace contextRef="#ctx0" brushRef="#br0" timeOffset="13378.8523">27259 4452 0,'0'-9'16,"0"9"0,-9 0-1,-15 4 1,-18 15 0,-7 27-1,7 15 1,26-5-1,8-19 1,16-14 0,8-9-1,9-18 1,8-20 0,0-13-1,0-5 1,-8 14 15,-8 14-15,-9 5-1,-8 9 1,25 19 0,16 36-1,9 11 1,-1-20-1,-16-13 1,-8-24 0,8-23-1,-33 14 1</inkml:trace>
  <inkml:trace contextRef="#ctx0" brushRef="#br0" timeOffset="13581.3255">27730 4387 0,'33'23'16,"0"5"-1,50 37 1,0 28 0,8 5-1,-75-75 1,1 0-1,-17-23 1</inkml:trace>
  <inkml:trace contextRef="#ctx0" brushRef="#br0" timeOffset="13764.1243">28152 4247 0,'-75'84'15,"-65"70"17,-108 97-17,24-14 1,224-237 0</inkml:trace>
  <inkml:trace contextRef="#ctx0" brushRef="#br0" timeOffset="18548.8299">20047 9192 0,'-132'126'15,"33"4"1,-125 154 0,26 37-1,-26 98 1,34 18-1,8 65 1,42 19 15,24 5-15,33 9 0,25 5-1,25 18 1,41 5-1,42-33 1,41-37 0,33-41-1,42-52 1,49-51 0,41-38-1,9-36 1,49-24-1,25-32 1,25-19 0,25-28 15,16-14-15,17 14-1,-1-5 1,9-8-1,9-94 1,-9-65 0,0 0-1,8 0 1,0 0 0,26 0-1,-10 0 1,-7 0-1,0 0 1,-1-47 0,9-18-1,-17-74 17,-16-15-17,-25-13 1,-16-15-1,-26-23 1,1-41 0,-25-38-1,8-60 1,-25-28 0,-25-38-1,-24-27 1,-33-33-1,-42-37 1,-33-14 0,-49-5-1,-51 1 1,-57 8 15,-24 38-15,-51 51-1,-32 42 1,-34 37 0,-33 28-1,-49 33 1,-42 4 0,-41-14-1,-24-4 1,-1 18-1,-8 33 1,-9 28 0,-7 41-1,-17 38 1,-17 14 15,-16 32-15,-1 19-1,-24 28 1,9 18 0,-9 33-1,8 0 1,-17 23 0,18-4-1,-9 9 1,8-5-1,17-4 1,8-19 0,16-5-1,9 10 1,8-5 0,17 23 15,-9 33-16,9 18 1,16 29 0,17 36-1,8 29 1,25 50 0,16 34-1,265-252 1</inkml:trace>
  <inkml:trace contextRef="#ctx0" brushRef="#br0" timeOffset="21058.344">12695 18813 0,'83'-33'16,"-9"-32"-1,108-88 1,-17-66 0,59-102-1,-26-75 1,9-87-1,-17-34 17,-16-32-17,-9-32 1,-16-15 0,-25-27-1,-25 4 1,-41 10-1,-41 23 1,-42 14 0,-49 41-1,-51 33 1,-40 15 0,-17 27-1,-33 32 1,-33 48-1,-41 59 1,-26 47 0,-40 24 15,-34 41-15,-16 14-1,-34 43 1,-7 8-1,-34 24 1,-8 13 0,-33 38-1,-16 37 1,-18 38 0,-15 36-1,-1 33 1,9 10-1,16-1 1,25 5 0,-8 5 15,16 18-15,17 19-1,41 14 1,8 65-1,50 32 1,33 34 0,50 31-1,49 61 1,59 38 0,57 46-1,33 4 1,42 15-1,49-15 1,33-13 0,58-28 15,42-19-15,57-10-1,42-13 1,41-9-1,41-24 1,17-14 0,50-9-1,8-4 1,16-15 0,9-9-1,8 0 1,0-18-1,17-20 1,7-31 0,1-24-1,8-42 17,-8-14-17,-9-28 1,1-4-1,-1-5 1,-16-5 0,0 5-1,-16 5 1,-1 18 0,-16 19-1,0 9 1,-17-9-1,-8-102 1,-24-47 0,-9 0-1,-17 0 1,-41-24 15,-24-78-15,-224 102-1</inkml:trace>
  <inkml:trace contextRef="#ctx0" brushRef="#br0" timeOffset="23599.4852">9734 16594 0,'-16'0'16,"16"0"15,0 0-31,0 0 31,0-10-15,8-17 0,8-29-1,9-19 1,0-13-1,8-5 1,-8 9 0,-17 10-1,9-15 1,-1-13 0,1-5-1,-9-5 1,9-13-1,-17 8 17,8-4-17,-8-4 1,0 4 0,0 9-1,-8-9 1,8 14-1,-9-4 1,1-6 0,0 6-1,8-6 1,0 6 0,0-1-1,-9 14 1,18 15-1,-9 4 1,0 9 0,0 0-1,0 5 17,0 9-17,0 10 1,-9 13-1,9 5 1,0 5 0,0 9-1,0 5 1,0-1 0,0 6-1,0-1 1,0 5-1,0 0 1,0 0 0</inkml:trace>
  <inkml:trace contextRef="#ctx0" brushRef="#br0" timeOffset="24236.8035">9618 16329 0,'-8'4'16,"8"-4"0,0 0-1,0 5 1,-8 4 0,-1 0 15,1 5-16,0 0 1,-9 0 0,17-14-1</inkml:trace>
  <inkml:trace contextRef="#ctx0" brushRef="#br0" timeOffset="25147.612">9718 16547 0,'-9'10'16,"9"-10"0,0 0-1,0 0 1,-8 4 0,0 1-1,-9-1 16,1 1-15,-26 0 0,-7-1-1,-9 6 1,-25 4 0,9-5-1,-9 0 1,-8-9-1,0 0 1,-8 5 0,0-5-1,-9-5 1,-8 1 0,9-1-1,16-4 1,-9 4 15,1 5-15,17 5-1,7-5 1,1 4 0,8 1-1,-1 4 1,18 1-1,7-6 1,18 1 0,7-5-1,17 0 1,0 0 0</inkml:trace>
  <inkml:trace contextRef="#ctx0" brushRef="#br0" timeOffset="41068.8371">24786 6848 0,'0'0'16,"0"0"-1,0 0 1,0 0 0,0-5-1,-8-23 1,-1-37 0,9-23-1,0-15 1,0-18-1,-8-27 17,8 13-17,-8 4 1,-9 20 0,1 18-1,-9 18 1,17 33-1,-1 10 1,1 13 0,8 5-1,-8 5 1,8 0 0,0-1-1,-8 6 1,-17-10-1,-25 4 17,-24 6-17,-42-6 1,-107 10 0,-17 5-1,-50 0 1,9-1-1,-25 1 1,8 9 0,-24-5-1,-1-4 1,-7-5 0,-10 0-1,-7-5 1,8-4-1,-25 0 17,9-5-17,-9-5 1,-9-4 0,-7 4-1,-9 5 1,1 5-1,-9 0 1,0-1 0,8 1-1,-8 9 1,17 0 0,-1 14-1,17-9 1,0 9-1,17 4 1,16 10 15,17 0-15,33-5 0,24 10-1,26-14 1,32 4-1,42-5 1,8-4 0,42 0-1,8-9 1,32 0 0,67-5-1,-8-5 1,8 5-1</inkml:trace>
  <inkml:trace contextRef="#ctx0" brushRef="#br0" timeOffset="41536.1339">12637 5275 0,'0'0'16,"0"0"-1,-8 0 1,-25 14 0,-17 14-1,-41 14 1,-25 19-1,9-1 1,7-9 0,1-9 15,33-19-15,16-4-1,17-5 1,17-5-1,16 5 1,25 19 0,66 55-1,82 38 1,51 13 0,-224-139-1</inkml:trace>
  <inkml:trace contextRef="#ctx0" brushRef="#br0" timeOffset="58237.8172">13042 4750 0,'-25'-10'16,"17"10"0,8-4-1,-8-6 1,0 6 0,-1-1-1,1 0 1,8 1-1,0-1 1,0-9 0,17-4-1,7 4 1,9 4 0,9 6-1,-1-1 1,9 14 15,8 15-15,0 4-1,-9 9 1,-16 5 0,-8 13-1,-8-3 1,-1-6-1,-16-9 1,8-13 0,-8-24-1</inkml:trace>
  <inkml:trace contextRef="#ctx0" brushRef="#br0" timeOffset="58537.0146">13514 4308 0,'0'4'15,"0"-4"1,-17 19-1,-41 69 1,-33 43 0,-41 64-1,0 10 1,-1-5 0,133-200-1</inkml:trace>
  <inkml:trace contextRef="#ctx0" brushRef="#br0" timeOffset="59152.8692">13621 4605 0,'8'5'16,"-8"-5"-1,0 0 1,0 0 0,17 0-1,16-5 1,25 5-1,8-4 17,0-5-32,-8 9 31,-8 4-15,-50-4-1</inkml:trace>
  <inkml:trace contextRef="#ctx0" brushRef="#br0" timeOffset="59519.6047">13696 4866 0,'0'5'0,"0"-5"31,0 0-15,8 0-1,0 0 1,17 0 0,25 0-1,-1-5 1,-49 5 0</inkml:trace>
  <inkml:trace contextRef="#ctx0" brushRef="#br0" timeOffset="59834.853">14357 4764 0,'17'0'16,"-17"0"0,8 0-1,9-5 1,16-4 0,33-15-1,0 6 1,0-1-1,-66 19 1</inkml:trace>
  <inkml:trace contextRef="#ctx0" brushRef="#br0" timeOffset="60134.268">15085 4154 0,'0'-4'16,"0"8"-1,0 29 1,-8 55-1,-9 149 1,-8 98 0,1 5-1,24-340 17</inkml:trace>
  <inkml:trace contextRef="#ctx0" brushRef="#br0" timeOffset="60717.353">12612 3991 0,'8'47'16,"1"60"-1,7 130 1,1 126 0,8 93-1,8-28 16,8-75-15,-41-353 0</inkml:trace>
  <inkml:trace contextRef="#ctx0" brushRef="#br0" timeOffset="61378.1487">12844 3838 0,'74'-23'15,"-8"18"1,91-18 0,25 9-1,66-23 1,17 13-1,8-13 1,0 14 0,8 0-1,-16 23 1,-17-10 0,-33 29-1,-17-1 1,-40 20-1,-51-1 17,-24 23-17,-50 6 1,-8 8 0,-34 24-1,1 64 1,-25 71-1,8 125 1,0 84 0,9-14-1,16-428 1</inkml:trace>
  <inkml:trace contextRef="#ctx0" brushRef="#br0" timeOffset="69891.0452">9759 8281 0,'8'23'16,"-8"-23"0,0 0-1,0 0 1,0 0-1,0 0 1,0 0 0,-8 4 15,8 6-15,-8 4-1,-1 14 1,1 18-1,-8 5 1,7 5 0,1 5-1,8 8 1,0 6 0,0-5-1,0-1 1,0 1-1,8 0 1,-8 0 0,9 0-1,-9-10 17,0 5-17,8-4 1,-8 4-1,0-5 1,8 10 0,-8 0-1,0 4 1,0-4 0,0 28-1,8-5 1,-8 14-1,9 18 1,-1-4 0,-8 28-1,8-14 1,0 19 15,-8-20-15,17 6-1,0-5 1,-9 5 0,8-1-1,-7 10 1,-9-9 0,0-10-1,8-9 1,-8-5-1,8-18 1,-8 4 0,0-14-1,8 10 1,-8-5 15,9-14-15,-9 10-1,8-6 1,-8 6 0,0-5-1,8 4 1,-8 5 0,0 5-1,0 4 1,0-9-1,8 19 1,-8 9 0,9 4-1,-9 1 1,0-1 0,8 1 15,-8 4-16,8 15 1,-8-1 0,0-9-1,0 9 1,0-5 0,-8-4-1,8-4 1,0-10-1,-8-1 1,8-3 0,0-6-1,0-4 1,-9-4 0,1-1-1,0-4 16,0-1-15,8-3 0,-9-20-1,1 10 1,0-1 0,0 1-1,-1-9 1,1-6-1,8-13 1,-8 0 0,8-5-1,-8-4 1,8-5 0,0-1-1,-9 6 1,9 9 15,9 18-15,-1 10-1,0-14 1,-8-70 0</inkml:trace>
  <inkml:trace contextRef="#ctx0" brushRef="#br0" timeOffset="72632.2964">24414 7927 0,'8'5'0,"-8"-5"16,0 0 15,0 0-15,0 0-1,0 0 1,0 0-1,0 0 1,0 4 0,0 1-1,0 14 1,0 4 0,0 9-1,0 6 1,0-1-1,8 5 1,-8 0 0,0 23-1,0-9 17,-8-1-17,8 1 1,0-14-1,0 0 1,8 4 0,-8 6-1,0-1 1,0 5 0,0-1-1,-8 1 1,0 0-1,8-5 1,-8 5 0,8 0-1,0 14 1,0 4 15,-9-4-15,9 0-1,0 4 1,9 1 0,-9 8-1,8 1 1,-8-5 0,0 5-1,0 4 1,0 5-1,0-9 1,0-5 0,-8 0-1,8 10 17,0 8-17,0-4 1,0 0-1,0 0 1,0 10 0,0-1-1,0 0 1,8 15 0,-8 13-1,8-4 1,-8 13-1,8 15 1,-8-5 0,0 4-1,17 5 1,-17 5 0,16 116 15,1-56-16,-1 43 1,-7-38 0,7 13-1,-7-31 1,-1 18 0,0-19-1,0 19 1,-8 0-1,0 9 1,-8 10 0,-8-10-1,7-4 1,1-19 0,8-10 15,0-22-16,0-15 1,0-4 0,0-9-1,-8 4 1,-9-9 0,9-1-1,-9-8 1,17-131-1,0-9 1,-8-65 0,25-219-1,-17 284 1</inkml:trace>
  <inkml:trace contextRef="#ctx0" brushRef="#br0" timeOffset="73759.9281">24430 8169 0,'-8'0'15,"8"0"1,0 0 0,0 0-1,0 0 1,0 5-1,17-1 1,16 1 0,33-5-1,33-5 1,116-13 0,8-1-1,42-4 1,8-10-1,8 10 17,9-14-17,-1 0 1,9-10 0,0 0-1,8-8 1,0 3-1,-9 6 1,-7-1 0,-17 6-1,-17 3 1,-24 6 0,-34 4-1,-49 14 1,-149 14-1,-8 0 1,8 0 0,0 0 15,0 0-15</inkml:trace>
  <inkml:trace contextRef="#ctx0" brushRef="#br0" timeOffset="74160.6144">29153 7234 0,'0'0'15,"0"0"1,0 0 0,8 0-1,0 0 1,17 9-1,25 5 1,24 5 15,25 9-15,-16 0 0,-17-10-1,-8 10 1,-25 14-1,8 51 1,-74 42 0,-41 28-1,-25-24 1,66-120 0,33-19-1</inkml:trace>
  <inkml:trace contextRef="#ctx0" brushRef="#br0" timeOffset="74659.6629">30170 7257 0,'0'-5'16,"0"5"-1,16-13 1,9-15-1,25-5 1,16 0 0,0 15-1,-16 18 1,16 23 15,0 28-15,-8 28-1,-17 24 1,1 8 0,-17-18-1,8-18 1,-17-38 0,-16-37-1</inkml:trace>
  <inkml:trace contextRef="#ctx0" brushRef="#br0" timeOffset="74955.6171">30898 7071 0,'-42'42'16,"-16"9"0,-49 37-1,-25 19 1,-1 10 0,26-6-1,98-101 1,18-1-1,-9-9 1</inkml:trace>
  <inkml:trace contextRef="#ctx0" brushRef="#br0" timeOffset="75191.6932">30964 7346 0,'49'-5'15,"-32"5"1,33-9 0,7-5-1,10-5 1,-67 19-1</inkml:trace>
  <inkml:trace contextRef="#ctx0" brushRef="#br0" timeOffset="75421.7474">31171 7629 0,'66'0'15,"-33"-14"1,66-14 0,-25-13-1,-74 41 1</inkml:trace>
  <inkml:trace contextRef="#ctx0" brushRef="#br0" timeOffset="75635.9921">31807 7383 0,'58'4'15,"-41"-8"1,24-6 0,17-13-1,8-19 1,-66 42 0</inkml:trace>
  <inkml:trace contextRef="#ctx0" brushRef="#br0" timeOffset="75921.9953">32312 6894 0,'0'24'0,"0"-20"16,0 19 15,8 57-15,-8 106-1,8 56 1,-8-19 0,17-28-1,-17-195 1</inkml:trace>
  <inkml:trace contextRef="#ctx0" brushRef="#br0" timeOffset="76951.7533">29748 6350 0,'-25'56'16,"25"-5"0,0 121-1,17 33 1,-9 83-1,42 5 1,16-9 15,41-37-15,42-24 0,58-56-1,33-32 1,41-42-1,17-28 1,8-41 0,0-38-1,-17-42 1,-32-23 0,-34-42-1,-33-47 1,-58-27-1,-49-47 1,-42-14 15,-49-27-15,-33-6 0,-50-4-1,-33 9 1,-8 24-1,-50 22 1,-17 43 0,-49 32-1,-33 56 1,-25 42 0,-8 56-1,-17 46 1,16 65-1,1 43 1,33 45 0,41 94 15,50 9-15,82 33-1,92 13 1,90-13-1,-74-326 1</inkml:trace>
  <inkml:trace contextRef="#ctx0" brushRef="#br0" timeOffset="80129.5166">24397 12905 0,'0'4'16,"-8"1"-1,-25 32 1,-50 56 15,-16 28-15,-9 37 0,26 1-1,24-1 1,58-33-1,66-22 1,50-48 0,41-31-1,17-38 1,-9-28 0,-24-28-1,-34-9 1,-24-9-1,-42-1 1,-41-22 0,-25-20-1,-33-36 17,-8-19-17,0-5 1,-17 24-1,-24 78 1,-34 122 0,-49 130-1,190-163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1:35:17.7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8121 8281 0,'108'-10'16,"-25"-4"-1,132-14 17,0 5-17,58-14 1,-9 4 0,26 5-1,-9 5 1,17 0-1,8 4 1,16-4 0,17 0-1,0 0 1,17-1 0,8 10-1,16 14 1,9 10-1,8-6 1,-17 1 15,9-14-15,25-10 0,-17 0-1,16 5 1,-8 1-1,9 3 1,-9 10 0,-405 0-1</inkml:trace>
  <inkml:trace contextRef="#ctx0" brushRef="#br0" timeOffset="6417.1464">15722 4312 0,'66'-41'16,"-8"17"-1,115-27 1,26 0 0,90-19-1,34 19 1,57-9 0,26 27-1,40 0 1,1 15-1,41-1 1,16 15 0,17-1 15,33 10-15,0-1-1,42 1 1,-1-1-1,26-8 1,-1 8 0,-25 1-1,1-10 1,-9-4 0,-33-5-1,-16 0 1,-34-9-1,-57 9 1,-59-9 0,-65 13 15,-91 43-15,-232-33-1</inkml:trace>
  <inkml:trace contextRef="#ctx0" brushRef="#br0" timeOffset="12777.1545">4937 9853 0,'0'-5'15,"0"5"1,-8-4 0,-8-6-1,-26-18 1,1-13-1,-17-6 17,0 10-32,8 14 31,17 18-15,-16 33-1,-42 70 1,25 78-1,16 76 1,50 13 0,8-28-1,50-70 1,33-101 0,8-160-1,1-101 1,-26-75-1,-8 5 1,-24 33 0,-42 227-1,0 5 17,8 9-17,33 89 1,1 55-1,7 61 1,-8-32 0,-32-159-1,7-14 1,-16-9 0</inkml:trace>
  <inkml:trace contextRef="#ctx0" brushRef="#br0" timeOffset="12996.0349">5293 10086 0,'25'0'15,"-9"-5"1,17 5 15,34-19-15,-1 10-1,-25 4 1,-8 19 0,-33-14-1</inkml:trace>
  <inkml:trace contextRef="#ctx0" brushRef="#br0" timeOffset="13208.983">5508 10341 0,'8'5'16,"1"-5"0,24-5-1,33-9 1,25-18 15,0-15-15,-17 1-1,-74 46 1</inkml:trace>
  <inkml:trace contextRef="#ctx0" brushRef="#br0" timeOffset="20675.4147">6137 10011 0,'0'0'15,"0"0"1,0 0 0,0 0-1,0 0 1,0 0 0,0 0-1,0 0 1,0-5-1,16 1 17,9-1-17,24-9 1,9-9 0,9 9-1,-18 0 1,-7 9-1,-9-4 1,0 0 0,-17 9-1,1-5 1,-1 5 0,-16 0-1</inkml:trace>
  <inkml:trace contextRef="#ctx0" brushRef="#br0" timeOffset="21091.292">7079 9378 0,'9'0'15,"-9"0"1,0 5 0,0 32 15,8 131-15,17 69-1,-9 33 1,34 4-1,-50-274 1</inkml:trace>
  <inkml:trace contextRef="#ctx0" brushRef="#br0" timeOffset="23902.1496">8188 9504 0,'8'0'15,"-16"0"1,-1 5-1,-40 9 1,-18 28 15,-23 27-15,-1 10 0,0-9-1,41-19 1,17-13-1,16-11 1,17-8 0,17 9-1,24-14 1,42-5 0,0 1-1,16-1 1,-16 0-1,-17-4 1,8-5 0,-8-14 15,-66 14-15</inkml:trace>
  <inkml:trace contextRef="#ctx0" brushRef="#br0" timeOffset="24399.3966">8816 9509 0,'8'14'16,"-8"-5"-1,-8 42 1,8 19-1,8 0 17,9-1-17,8-13 1,0-14 0,8-19-1,-9-27 1,26-19-1,8-47 1,-8-19 0,-17 10-1,-17 19 1,-16 23 0,-8-5-1,-9 9 1,-7 5-1,-10 14 1,1 10 0,17 4 15,16 0-15</inkml:trace>
  <inkml:trace contextRef="#ctx0" brushRef="#br0" timeOffset="24630.4937">9833 9881 0,'9'42'16,"-9"-28"-1,0 28 1,-33 92 0,33-134-1</inkml:trace>
  <inkml:trace contextRef="#ctx0" brushRef="#br0" timeOffset="25529.4663">11049 9048 0,'0'19'16,"0"-1"-1,8 108 1,-8 60 0,-8 65-1,-8-27 1,-1-15 15,17-209-15,-8 5-1,8-10 1,8-9 0,0-33-1,25-13 1,17-1 0,16 10-1,17 23 1,-25 28-1,0 10 1,-25 18 0,0 65-1,-42 0 1,-24 14 0,-33-33 15,-25-32-16,-16-42 1,-1-47 0,9-22-1,99 45 1,0 24 0</inkml:trace>
  <inkml:trace contextRef="#ctx0" brushRef="#br0" timeOffset="25825.8713">11975 9667 0,'25'-5'15,"-17"1"1,42 4 0,8 0-1,-8 0 1,-50 0-1</inkml:trace>
  <inkml:trace contextRef="#ctx0" brushRef="#br0" timeOffset="25996.6423">12132 9969 0,'75'-18'16,"-17"-6"0,-58 24-1</inkml:trace>
  <inkml:trace contextRef="#ctx0" brushRef="#br0" timeOffset="26462.1056">12902 9090 0,'41'0'16,"-16"0"0,8 5-1,8 9 1,-8 23 15,-16 23-15,-25 15-1,-9-1 1,9-27 0,8-15-1,16 10 1,17 0-1,17 5 1,-9 13 0,-8 10-1,0 74 1,-57 28 0,-51 19-1,-16-38 1,91-153-1</inkml:trace>
  <inkml:trace contextRef="#ctx0" brushRef="#br0" timeOffset="26680.9912">13877 9862 0,'9'37'16,"-18"-18"0,9-19-1</inkml:trace>
  <inkml:trace contextRef="#ctx0" brushRef="#br0" timeOffset="27072.1661">14928 9141 0,'-17'19'15,"1"-1"1,-9 34-1,8 8 1,17 10 15,17 23-15,24-5 0,25-4-1,34-37 1,-100-47-1</inkml:trace>
  <inkml:trace contextRef="#ctx0" brushRef="#br0" timeOffset="27321.7601">16110 9276 0,'58'-18'0,"-8"-1"15,49-9 17,0 9-17,-74 10 1,-25 9-1</inkml:trace>
  <inkml:trace contextRef="#ctx0" brushRef="#br0" timeOffset="27539.1797">16201 9532 0,'42'-9'15,"7"-10"1,59-18 0,16-19-1,25-4 17,-149 60-17</inkml:trace>
  <inkml:trace contextRef="#ctx0" brushRef="#br0" timeOffset="27755.8484">17368 8732 0,'0'-9'15,"0"9"1,16 69-1,1 89 1,-9 191 0,-8-349-1</inkml:trace>
  <inkml:trace contextRef="#ctx0" brushRef="#br0" timeOffset="30812.0759">24918 4787 0,'0'9'16,"0"10"-1,9 120 1,-9 94 0,24 135-1,18 69 1,16 112-1,-1 32 1,1 47 0,-16 10-1,-26 55 1,-7 14 15,-26 19-15,9-15-1,-9-8 1,1-38 0,16-32-1,16-70 1,26-108 0,-26-468-1,-16 13 1</inkml:trace>
  <inkml:trace contextRef="#ctx0" brushRef="#br0" timeOffset="31230.1085">24877 4359 0,'-75'74'15,"-73"103"1,-100 158 15,-17 61-15,8 4-1,59-75 1,198-325 0</inkml:trace>
  <inkml:trace contextRef="#ctx0" brushRef="#br0" timeOffset="31411.422">25133 5182 0,'215'28'16,"33"33"0,100 50-1,-67 10 1,-281-121 0</inkml:trace>
  <inkml:trace contextRef="#ctx0" brushRef="#br0" timeOffset="31975.6524">22917 10439 0,'124'0'16,"41"-23"0,199-5-1,83-23 1,107-10 0,25-13-1,49-1 1,17-4-1,17 14 1,8 5 0,0 9-1,-33 9 1,-42 14 0,-82 14-1,-108-5 1,-124 1-1,-281 18 17</inkml:trace>
  <inkml:trace contextRef="#ctx0" brushRef="#br0" timeOffset="32275.0095">30393 9016 0,'116'37'15,"8"14"1,108 51 0,-26 15-1,-7 27 1,-83 47-1,-158 69 17,-255 112-17,-216 28 1,513-400 0</inkml:trace>
  <inkml:trace contextRef="#ctx0" brushRef="#br0" timeOffset="33189.4683">23388 12453 0,'9'-293'16,"15"-28"-1,18-237 1,24-5 15,50-116-15,24 32 0,75-36-1,17 64 1,32 37-1,59 80 1,16 93 0,25 97-1,-8 121 1,-42 103 0,-41 139-1,-25 79 1,-50 112-1,9 65 1,-25 98 0,0 69 15,-8 52-15,8 56-1,0 41 1,0 33-1,-1 32 1,-7 24 0,-17 14-1,-8 4 1,-8-27 0,8-29-1,-149-674 1</inkml:trace>
  <inkml:trace contextRef="#ctx0" brushRef="#br0" timeOffset="37944.9228">4449 13240 0,'9'-5'16,"-9"5"0,0 5-1,8-1 1,17-4-1,33-9 1,24-14 0,92-28-1,8-10 1,8-9 0,-8-13-1,-182 83 16</inkml:trace>
  <inkml:trace contextRef="#ctx0" brushRef="#br0" timeOffset="38640.2767">6029 11718 0,'0'5'15,"0"0"1,8 41-1,17 126 17,0 70-17,8 42 1,-25-42 0,-8-228-1,-8-9 1,8-5-1,-17-24 1,1-27 0,8-14-1,16 0 1,25-28 0,33 9-1,9 14 1,-1 33-1,-24 18 17,-9 19-17,9 33 1,-42 14 0,-8 18-1,-41 28 1,-26-14-1,1-23 1,17-38 0,24-18-1,25 0 1</inkml:trace>
  <inkml:trace contextRef="#ctx0" brushRef="#br0" timeOffset="39121.8433">5880 13151 0,'8'0'16,"1"0"-1,15-4 1,34-10 0,116-19 15,16-23-15,42-9-1,-17-5 1,8-9-1,-41 14 1,-25 14 0,-157 51-1</inkml:trace>
  <inkml:trace contextRef="#ctx0" brushRef="#br0" timeOffset="40699.8893">5831 13668 0,'0'0'16,"0"0"-1,0 0 1,0 0 0,0 0-1,0 0 1,0 0 15,0 0-15,0 0-1,0 0 1,0 0 0,0 0-1,0 0 1,0 0 0,0 0-1,0 0 1,0 0-1,0 0 1,0 0 0,0 0-1,0 0 1,0 0 15,0 0-15,8 0-1,17-14 1,32-10 0,18 1-1,-1 0 1,-16 18 0,-8 10-1,-17 23 1,-17 18-1,1 75 1,-58 23 0,-25 19-1,-50-9 1,16-29 0,84-125 15,8 0-16,8 0 1,0 0 0,16-14-1,42-13 1,99-48 0,9-18-1,32-14 1,-24-14-1,-17-4 1,-33-15 0,-41 0-1,-100 117 1,9 5 0,0 8 15,-1-4-16,-7 0 1,-9-4 0,-16 4-1,-1 23 1,-16 10 0,1 32-1,32 5 1,16 4-1,18 10 1,32-10 0,0-32-1,9-18 1,8-38 0,0-37-1,-25-10 16,-8 29-15,-17 18 0,0 9-1,9 24 1,74 83 0,25 75-1,49 0 1,-165-163-1</inkml:trace>
  <inkml:trace contextRef="#ctx0" brushRef="#br0" timeOffset="43677.1558">8229 12458 0,'-17'9'16,"17"-9"0,0 0-1,0 0 1,0-4-1,9 4 1,32-10 0,33-4-1,-7 1 1,-10-1 0,-57 14-1</inkml:trace>
  <inkml:trace contextRef="#ctx0" brushRef="#br0" timeOffset="43910.2119">8270 13016 0,'58'-14'16,"-8"5"-1,66-23 1,-116 32 0</inkml:trace>
  <inkml:trace contextRef="#ctx0" brushRef="#br0" timeOffset="44175.2931">9213 12705 0,'58'-24'16,"-25"20"0,25-10-1,83-28 1,7-19 0,-148 61-1</inkml:trace>
  <inkml:trace contextRef="#ctx0" brushRef="#br0" timeOffset="45140.1958">10950 11067 0,'16'0'0,"-16"0"31,9-5-15,15 5-1,10-4 1,-1 8-1,0 6 1,-17 13 0,-8 14-1,-16 10 1,0-5 0,-9-14-1,17-10 1,0-4-1,0-5 1,25-4 15,8 0-15,25 18 0,-16 5-1,-9 28 1,-33 9-1,-17 33 1,-16 9 0,-8-28-1,41-79 1</inkml:trace>
  <inkml:trace contextRef="#ctx0" brushRef="#br0" timeOffset="45539.5627">10404 12351 0,'17'-5'15,"-17"5"1,24 0 0,26 0-1,49-14 1,116-32 0,9-5-1,57-14 1,-25 9-1,9 5 1,-42 13 0,-24 15-1,-59 19 17,-140 4-17</inkml:trace>
  <inkml:trace contextRef="#ctx0" brushRef="#br0" timeOffset="46319.8823">10139 13216 0,'9'-9'15,"-1"9"1,8-5 0,34-9-1,33-4 1,16 4-1,0 0 1,-24 5 0,-17 13-1,-9 10 1,-16 19 0,0 55 15,-57 47-16,-59 47 1,-25-6 0,1-22-1,90-145 1,1-4 0,7 4-1,1-4 1,8-5-1,17 0 1,24-5 0,33-18-1,17-5 1,9-5 0,-1-4-1,-99 37 16</inkml:trace>
  <inkml:trace contextRef="#ctx0" brushRef="#br0" timeOffset="46486.8471">11190 13337 0,'24'0'16,"-24"0"0</inkml:trace>
  <inkml:trace contextRef="#ctx0" brushRef="#br0" timeOffset="49377.7993">11529 13012 0,'0'0'16,"0"0"-1,0 0 1,0 0 0,0 0-1,-9 23 1,1 37 0,16 29-1,9-1 1,8-9-1,16-14 1,1-41 0,-42-24-1</inkml:trace>
  <inkml:trace contextRef="#ctx0" brushRef="#br0" timeOffset="49664.5436">11893 13123 0,'24'-9'16,"-24"4"-1,17 5 1,16-14 0,8-4-1,9-10 1,-50 28 0</inkml:trace>
  <inkml:trace contextRef="#ctx0" brushRef="#br0" timeOffset="49907.0519">12314 12872 0,'9'33'16,"-9"-15"-1,8 33 1,0 29 0,0 17-1,1-22 1,-9-75 0</inkml:trace>
  <inkml:trace contextRef="#ctx0" brushRef="#br0" timeOffset="50209.1072">12629 12584 0,'8'18'15,"0"-8"1,9 8 0,16 33-1,8 33 1,-8 32 0,-16 98-1,-59 28 1,42-242-1</inkml:trace>
  <inkml:trace contextRef="#ctx0" brushRef="#br0" timeOffset="50873.2221">13613 11490 0,'8'-4'16,"-8"4"15,17 0-15,16 0 0,33-5-1,17 1 1,-1-1-1,-24 5 1,-8 5 0,-50-5-1</inkml:trace>
  <inkml:trace contextRef="#ctx0" brushRef="#br0" timeOffset="51091.6363">13712 12012 0,'50'4'15,"-17"-4"1,33-4-1,-66 4 1</inkml:trace>
  <inkml:trace contextRef="#ctx0" brushRef="#br0" timeOffset="51405.7993">14837 11667 0,'25'-9'16,"-17"9"-1,17-9 1,33 4 0,24-4-1,18-10 1,-100 19 0</inkml:trace>
  <inkml:trace contextRef="#ctx0" brushRef="#br0" timeOffset="52300.5571">16359 10239 0,'-9'0'0,"9"0"31,0 0-16,9 0 1,15 0 0,18 5-1,7-1 1,1 6 0,-17 8-1,-8 24 1,-17 0-1,-24 23 1,-1-4 0,-8-1-1,9-27 1,7-10 0,9-14 15,17 5-16,8 9 1,0-9 0,16 5-1,9 9 1,-17 18 0,-17 20-1,-24 13 1,-33 88-1,-34-9 1,-24-4 0,-9-47-1,84-116 1,7-1 0,17 10 15</inkml:trace>
  <inkml:trace contextRef="#ctx0" brushRef="#br0" timeOffset="52721.7589">15722 11839 0,'0'-4'16,"8"4"-1,17-5 1,41-4 0,41-14-1,26-1 16,123-18-15,-16 1 0,33-6-1,-33 0 1,-9 15 0,-57 4-1,-174 33 1,8-1-1,-8-4 1</inkml:trace>
  <inkml:trace contextRef="#ctx0" brushRef="#br0" timeOffset="53165.6906">15788 12742 0,'16'9'15,"-7"-9"1,24 0-1,33-9 17,8 0-17,9-5 1,0-14 0,-83 28-1</inkml:trace>
  <inkml:trace contextRef="#ctx0" brushRef="#br0" timeOffset="53749.9514">16838 12118 0,'58'-13'16,"-41"13"-1,16 4 1,8 10 0,9 0-1,-1 23 1,-16 10-1,-24 9 1,-18 23 0,-32 88-1,-25-23 1,0 1 0,49-136-1,9 0 1,8-4-1,0 0 1,8-1 15,9 6-15,24-6 0,0-4-1,9 5 1,-17-1-1,-16-4 1,-17 5 0,0-5-1</inkml:trace>
  <inkml:trace contextRef="#ctx0" brushRef="#br0" timeOffset="54080.5179">16011 12453 0,'0'10'16,"0"-10"-1,-8 14 1,-9 107 0,1 55-1,8 38 1,8-214-1</inkml:trace>
  <inkml:trace contextRef="#ctx0" brushRef="#br0" timeOffset="54528.4793">15201 11351 0,'8'0'15,"-16"5"1,-1 9 0,-15 102-1,-1 79 1,25-195 0</inkml:trace>
  <inkml:trace contextRef="#ctx0" brushRef="#br0" timeOffset="56724.0411">17913 11323 0,'-8'5'16,"8"-5"-1,0 0 1,0 0-1,0 0 1,8 0 0,9 4-1,41 1 1,24-5 0,-15 5-1,-9-5 1,-25 9-1,-33-9 17</inkml:trace>
  <inkml:trace contextRef="#ctx0" brushRef="#br0" timeOffset="56957.9196">17980 11816 0,'24'0'16,"-7"0"0,24 0-1,34-18 1,-75 18-1</inkml:trace>
  <inkml:trace contextRef="#ctx0" brushRef="#br0" timeOffset="57755.0647">19170 10025 0,'0'-5'16,"0"5"0,0 0-1,0 0 1,0 0-1,9 0 1,32-4 0,25-1-1,9 0 1,-17 10 0,-25 0-1,0 13 1,-17 24-1,-24 56 1,-42 14 0,-24 23-1,-9-28 17,67-103-17,7 5 1,9-4-1,0-5 1,25 0 0,17 0-1,7 0 1,-16 9 0,0 1-1,-24 27 1,-18 19-1,-32 83 1,-17-22 0,58-117-1</inkml:trace>
  <inkml:trace contextRef="#ctx0" brushRef="#br0" timeOffset="58135.3462">18848 11370 0,'25'4'16,"-17"-4"-1,33 0 1,34-14 0,24-9 15,42 4-31,-9 5 16,0-4 15,-16 4-16,-17 9 1,-41 5 0,-8 0-1,-50 0 1</inkml:trace>
  <inkml:trace contextRef="#ctx0" brushRef="#br0" timeOffset="58719.0488">19394 11728 0,'41'4'16,"-16"-8"0,8-1-1,0 5 1,8 0 0,1 5-1,-17 9 1,-1 18-1,-24 10 1,-16 19 0,-26 18-1,-7 0 1,-9-14 0,17-19-1,8-8 16,16-20-15,0-4 0,17-9-1,17 9 1,24 0 0,83-5-1,50-23 1,33-14-1,-207 28 1</inkml:trace>
  <inkml:trace contextRef="#ctx0" brushRef="#br0" timeOffset="61292.2207">4962 15259 0,'0'0'16,"0"0"-1,0-5 1,-16 0 0,-9-4-1,-8 4 1,0 5 0,0 5-1,-9 18 1,9 24-1,8 23 1,9 27 0,24 20-1,25 124 1,17-17 0,-1 13 15,1-42-16,-9-13 1,-41-182 0,-8 23-1,-25 14 1,-17 10 0,50-47-1</inkml:trace>
  <inkml:trace contextRef="#ctx0" brushRef="#br0" timeOffset="61560.2003">4425 16124 0,'41'0'15,"-16"-5"1,33-4 0,24-5-1,26-5 1,-1-18 0,-7-14-1,-100 51 1</inkml:trace>
  <inkml:trace contextRef="#ctx0" brushRef="#br0" timeOffset="61891.0306">5516 15249 0,'0'24'15,"0"-6"1,-8 57 0,-17 111-1,25 37 1,8 42-1,26-42 1,40-32 0,75-107-1,-149-84 1</inkml:trace>
  <inkml:trace contextRef="#ctx0" brushRef="#br0" timeOffset="65316.7954">7361 14747 0,'16'5'16,"-8"4"-1,50 42 1,8 28-1,25 70 1,9 42 0,-26 46-1,-33 61 1,-74 65 0,-99 23-1,132-386 1</inkml:trace>
  <inkml:trace contextRef="#ctx0" brushRef="#br0" timeOffset="74773.4492">5748 15938 0,'-8'0'0,"8"0"31,0 0-15,0 0 0,0 0-1,0 0 1,0 0-1,0 0 1,8 0 0,0 0-1,17-5 1,16-9 0,17-4-1,0-6 1,-17 10-1,-8 5 1,1 4 15,7-4-15,-41 9 0</inkml:trace>
  <inkml:trace contextRef="#ctx0" brushRef="#br0" timeOffset="75638.0734">6451 14714 0,'8'38'15,"-8"-20"1,17 33 0,-1 24-1,9 22 1,-9-4 0,-7-18-1,-9-29 1,8-18-1,-8-4 1,0-20 0,0-4-1,0-4 17,17-20-17,-1 1 1,9-9-1,8 13 1,8 0 0,-8 15-1,1 4 1,-1 14 0,0 4-1,-25 5 1,0 1-1,-8-6 1,-16 10 0,-9-4-1,-8-1 1,0-5 15,0-8-15,8-6-1,8 1 1,9-5 0,-9-5-1,17 5 1</inkml:trace>
  <inkml:trace contextRef="#ctx0" brushRef="#br0" timeOffset="76239.0699">6451 15933 0,'8'0'16,"0"0"15,1-5-15,24-4-1,33-9 1,33-20 0,9 1-1,7-5 1,-15 0 0,-18 10-1,-24 9 1,-25 13-1,-8 10 1,-25 0 0</inkml:trace>
  <inkml:trace contextRef="#ctx0" brushRef="#br0" timeOffset="76884.6266">6583 16138 0,'-8'0'16,"8"0"-1,0-5 1,16 5 0,9-4-1,17-6 1,7 6 0,-16 4-1,0 4 16,0 6-15,-16-1 0,-1 5-1,-7 0 1,-18 4 0,-7 10-1,-17 9 1,-8 5-1,-1-4 1,17-11 0,1-8-1,15-10 1,1 5 0,16-4-1,9 8 16,24-18-15,9-4 0,16-20-1,-66 24 1</inkml:trace>
  <inkml:trace contextRef="#ctx0" brushRef="#br0" timeOffset="77450.7661">7220 15984 0,'-17'-28'15,"17"28"1,-8-4 0,-8 4-1,-1 0 1,-24 18-1,-9 29 17,9 13-17,16 10 1,17-5 0,8-18-1,8-1 1,8-18-1,1-18 1,8-15 0,8-28-1,0-32 1,-25 42 0,9-14-1,-1 9 1,-7 14-1,-1 14 17,17 9-17,16 24 1,17 9 0,0-10-1,0-23 1,-58-9-1</inkml:trace>
  <inkml:trace contextRef="#ctx0" brushRef="#br0" timeOffset="78977.1204">12687 6792 0,'-9'0'16,"9"0"-1,0 0 1,0 0-1,-8 5 1,-17 4 0,-33 10 15,-91 27-15,-16 1-1,-50-1 1,0 5-1,-33 0 1,-8-4 0,-34-5-1,1 9 1,-34 0 0,-8 0-1,-33 5 1,0 5-1,-8 8 1,-16 1 0,-1 9-1,-8 14 17,-8 10-17,-1 8 1,-7 20-1,8 17 1,8 25 0,8 36-1,9 37 1,7 34 0,26 22-1,25 24 1,32 32-1,17 47 1,33 55 0,34 19-1,32 5 1,42 0 15,32-33-15,42-14-1,25-37 1,42-27 0,32-29-1,33-14 1,26-37 0,32-42-1,17-55 1,8-47-1,25-52 1,0-45 0,-8-29-1,-1-28 1,-24-23 15,-8-4-15,-26-6-1,-24-3 1,-91 41 0</inkml:trace>
  <inkml:trace contextRef="#ctx0" brushRef="#br0" timeOffset="79393.3035">3895 15184 0,'9'42'16,"-1"-23"0,17 27-1,24 15 16,9 8-15,25 6 0,-9-5-1,-8-10 1,-16-4 0,-9-5-1,-24-4 1,-25 8-1,-75 118 1,-91 13 0,-90 42-1,264-228 1</inkml:trace>
  <inkml:trace contextRef="#ctx0" brushRef="#br0" timeOffset="81986.0629">8436 15445 0,'-42'0'16,"34"4"-1,-9 6 1,1-6 0,8 1 15,-1-5-16,9 5 1,17-5 0,16-5-1,25 0 1,16 1 0,1-6-1,-9 1 1,-25 4-1,-8 1 1,-33 4 0</inkml:trace>
  <inkml:trace contextRef="#ctx0" brushRef="#br0" timeOffset="82322.9563">8287 15775 0,'25'14'15,"-17"-9"1,25-1-1,17 1 1,32-5 0,26-14-1,16 0 1,-17-5 0,9 5-1,-116 14 16</inkml:trace>
  <inkml:trace contextRef="#ctx0" brushRef="#br0" timeOffset="83765.4325">9420 14868 0,'0'-14'16,"0"14"-1,0 0 1,-8-5-1,-9 1 1,-8-1 0,17 5-1,-9 0 1,9 0 0,0 19-1,0 8 1,16 43-1,8 37 17,17 10-17,25 101 1,0-13 0,8 18-1,-16-23 1,-25-14-1,-17-37 1,-33-28 0,-16-51-1,41-70 1</inkml:trace>
  <inkml:trace contextRef="#ctx0" brushRef="#br0" timeOffset="84014.8681">9279 15561 0,'66'5'16,"-41"-5"-1,25-5 1,49-14 0,9-13-1,-108 32 1</inkml:trace>
  <inkml:trace contextRef="#ctx0" brushRef="#br0" timeOffset="86539.4354">10181 15156 0,'-17'33'15,"17"-19"1,-8 28 0,0 37-1,-1 32 1,18-4-1,7 5 1,17-10 15,17-18-15,8-37 0,-58-47-1</inkml:trace>
  <inkml:trace contextRef="#ctx0" brushRef="#br0" timeOffset="87288.3463">10594 14547 0,'8'-14'16,"1"9"-1,-1 5 1,9-4 0,-1 4-1,9 0 1,-9 9 0,1 14-1,-9-9 1,-8 0-1,-8 9 1,0 5 0,8-14 15,0 0-15,0-5-1,0 5 1,8 0-1,17 0 1,-9 5 0,17 4-1,-16-4 1,-1 23 0,-16-14-1,-16 23 1,-25 14-1,-9-9 1,-8-10 0,8-36-1,17-15 17,33 5-17</inkml:trace>
  <inkml:trace contextRef="#ctx0" brushRef="#br0" timeOffset="87739.0536">10437 15310 0,'17'9'15,"-9"-9"1,8 9 0,26-4-1,7-10 1,26 1 0,24-15-1,0 1 1,-8-10-1,-25 9 1,-66 19 0</inkml:trace>
  <inkml:trace contextRef="#ctx0" brushRef="#br0" timeOffset="88368.5261">10536 15635 0,'33'-4'15,"-16"-1"1,8-4 0,0 9-1,8 4 1,0 6 0,8 13 15,-8 5-16,-8 0 1,-17 0 0,-16 0-1,-9 18 1,-24 5 0,-17 1-1,0-11 1,17-13-1,16-9 1,9-10 0,16-9-1,8 5 1,25 4 0,17-9-1,24-4 16,17-10-15,0-19 0,-91 33-1</inkml:trace>
  <inkml:trace contextRef="#ctx0" brushRef="#br0" timeOffset="88703.145">11297 14654 0,'33'18'15,"0"6"1,33 45 0,1 29-1,-1 32 1,-33 57 0,-41 45-1,-50 24 1,58-256-1</inkml:trace>
  <inkml:trace contextRef="#ctx0" brushRef="#br0" timeOffset="89315.5328">12041 15142 0,'9'0'16,"-9"0"-1,8 0 1,25 0 0,0 0-1,25-4 1,-8 4 0,-9 0-1,-41 0 1</inkml:trace>
  <inkml:trace contextRef="#ctx0" brushRef="#br0" timeOffset="89634.5644">11975 15291 0,'0'-4'16,"0"4"-1,0 0 1,42-5-1,73-32 1,34-19 15,-149 56-15</inkml:trace>
  <inkml:trace contextRef="#ctx0" brushRef="#br0" timeOffset="90897.3687">12910 15059 0,'0'0'15,"0"0"17,0 0-17,0 0 1,0 0-1,0 0 1,8 0 0,9 0-1,16 0 1,16-5 0,26-4-1,16-5 1,8 4-1,-8-13 1,-25 14 0,-8 9-1,-58 0 1</inkml:trace>
  <inkml:trace contextRef="#ctx0" brushRef="#br0" timeOffset="91492.5977">14299 14324 0,'-16'9'15,"16"-9"1,-9 9-1,1 19 1,-8 23 0,7 24-1,1 36 1,16 15 0,9 13-1,49 108 16,0-70-15,33-5 0,-99-172-1</inkml:trace>
  <inkml:trace contextRef="#ctx0" brushRef="#br0" timeOffset="92221.9847">14729 13779 0,'0'0'15,"0"0"1,0 5-1,17 14 1,8 4 0,-1 9-1,-15 10 1,-9 9 0,-9 5-1,-7-9 1,8-5-1,-9-14 17,17-10-17,-8-9 1,8 1 0,8-1-1,9 10 1,16-1-1,0 6 1,0-1 0,-17 5-1,1 4 1,-17-4 0,-8 0-1,-25 5 1,0-1-1,33-32 17</inkml:trace>
  <inkml:trace contextRef="#ctx0" brushRef="#br0" timeOffset="92559.9862">14547 14928 0,'17'5'15,"-9"-5"1,25-9-1,33-19 1,17 0 15,0 0-15,-9 9 0,-32 15-1,-42 4 1</inkml:trace>
  <inkml:trace contextRef="#ctx0" brushRef="#br0" timeOffset="93056.2451">14779 15138 0,'41'-10'16,"-32"10"0,7 0 15,9 10-15,0 13-1,0 5 1,-9 4-1,-16 1 1,-8 4 0,0 5-1,-17 9 1,8-23 0,9-9-1,8-5 1,0-5-1,16 5 1,18-5 0,23-13 15,18-10-15,16-33-1,-91 47 1</inkml:trace>
  <inkml:trace contextRef="#ctx0" brushRef="#br0" timeOffset="93371.4518">15399 14421 0,'17'5'16,"-9"0"0,9 18-1,24 33 17,-8 37-17,0 18 1,-33-18-1,-16 24 1,-9-20 0,25-97-1</inkml:trace>
  <inkml:trace contextRef="#ctx0" brushRef="#br0" timeOffset="94054.1962">15449 13630 0,'0'-4'16,"0"4"0,8 0-1,0 0 1,9 0 15,8 4-15,16 10-1,-8 5 1,-8 14 0,-25 8-1,-8 20 1,-25 13 0,0-13-1,8-15 1,16-18-1,1-9 1,16-1 0,26 1-1,23-19 1,18-14 0,-75 14 15</inkml:trace>
  <inkml:trace contextRef="#ctx0" brushRef="#br0" timeOffset="94888.3751">16152 14649 0,'0'5'16,"0"-5"-1,0 0 1,0 0-1,8-5 1,33 1 0,42-15-1,33-9 1,-9 0 0,-16 10-1,-8-1 1,-17 5 15,-41 9-15,0-9-1,-25 14 1</inkml:trace>
  <inkml:trace contextRef="#ctx0" brushRef="#br0" timeOffset="95147.081">16483 14137 0,'8'0'16,"-8"0"-1,0 0 1,0 24-1,16 97 17,17 107-17,1 37 1,-34-265 0</inkml:trace>
  <inkml:trace contextRef="#ctx0" brushRef="#br0" timeOffset="96928.1843">17152 14003 0,'0'-5'16,"9"0"-1,7 1 1,26-6 0,7 1-1,-16 9 1,9 9-1,-17 19 1,-9 14 0,-24 9-1,-17 14 1,0-9 15,17-23-15,0-15-1,16-8 1,8 22 0,26-4-1,24 9 1,0 15 0,-16 3-1,-25 20 1,-1 83-1,-48-9 1,-10 9 0,-40-46-1,57-122 1,-7-22 15,24 32-15</inkml:trace>
  <inkml:trace contextRef="#ctx0" brushRef="#br0" timeOffset="97161.4224">17955 14217 0,'-9'0'15,"9"4"1,0-4 15</inkml:trace>
  <inkml:trace contextRef="#ctx0" brushRef="#br0" timeOffset="99105.7167">18186 13305 0,'-8'-5'15,"8"5"1,0 0 0,0 0-1,0 0 1,8 0 0,1 0-1,15-5 1,9-4-1,17 5 1,-9-1 0,1 10 15,-9 8-15,-17 15-1,-16 14 1,-8 14-1,-8 0 1,-9 0 0,16-28-1,1-5 1,16-9 0,9 4-1,24-4 1,9 0-1,8 5 1,-17 0 0,-16 22-1,0 57 17,-50 37-17,-16-5 1,24-106-1,-8-15 1,25-9 0</inkml:trace>
  <inkml:trace contextRef="#ctx0" brushRef="#br0" timeOffset="99487.2612">18319 14417 0,'24'0'15,"-24"0"1,33-10 0,42-13-1,24 0 1,17-10 0,8 1-1,-25 18 1,-24 0-1,-34 9 1,-41 5 0</inkml:trace>
  <inkml:trace contextRef="#ctx0" brushRef="#br0" timeOffset="100136.22">18625 14779 0,'0'-4'16,"0"-1"-1,16 5 1,9-5 0,8 1-1,17 4 1,8 9 15,-1 5-15,-7 5-1,-17 4 1,-25 10 0,1-6-1,-26 15 1,-8 14 0,-8 0-1,-8-5 1,0-14-1,16-4 1,16-14 0,1-1-1,8-4 1,17 9 0,24-4 15,42-10-16,-1-13 1,43-24 0,-10-5-1,-115 33 1</inkml:trace>
  <inkml:trace contextRef="#ctx0" brushRef="#br0" timeOffset="100834.7594">19741 14305 0,'0'5'15,"0"-10"1,25-4-1,25-10 1,24-9 0,17-4-1,8 8 1,-16 6 0,-25-1-1,-9 14 1,-49 5 15</inkml:trace>
  <inkml:trace contextRef="#ctx0" brushRef="#br0" timeOffset="101148.9965">20014 13858 0,'0'10'16,"0"-10"0,0 46-1,8 43 1,1 50 15,7 1-15,1-33-1,16-42 1,-33-65 0</inkml:trace>
  <inkml:trace contextRef="#ctx0" brushRef="#br0" timeOffset="101917.7717">20783 13505 0,'0'0'16,"0"0"0,0 0-1,0 0 1,8 28-1,9 51 1,16 130 15,8 38-15,-8 9 0,-33-256-1</inkml:trace>
  <inkml:trace contextRef="#ctx0" brushRef="#br0" timeOffset="110091.1053">12281 17175 0,'0'0'16,"0"0"0,0 0-1,0 0 1,9 0 15,15-4-15,26-10-1,24-10 1,9-8 0,-8-1-1,-18 15 1,-15 4-1,-42 14 1</inkml:trace>
  <inkml:trace contextRef="#ctx0" brushRef="#br0" timeOffset="110405.2549">12472 17510 0,'8'14'16,"-8"-14"-1,16 5 1,17-1 0,25 1-1,8 4 1,-66-9 0</inkml:trace>
  <inkml:trace contextRef="#ctx0" brushRef="#br0" timeOffset="110855.4723">13332 17152 0,'0'0'15,"0"0"1,0 0-1,0 0 1,8 0 0,8 0 15,18-5-15,23-4-1,26-10 1,25-4-1,24-5 1,-132 28 0</inkml:trace>
  <inkml:trace contextRef="#ctx0" brushRef="#br0" timeOffset="112184.682">14804 16012 0,'-9'0'16,"9"0"-1,0 0 1,0 0 0,0 0-1,0-4 1,-8-6-1,-8 1 1,-9-5 0,0 0-1,9 0 1,-9 9 0,0 15 15,-8 18-16,0 32 1,16 10 0,9 0-1,16-5 1,0-14 0,9-9-1,8-24 1,0-18-1,8-9 1,0-14 0,0-5-1,-17 14 1,1 0 0,-9 5 15,0 9-16,-8 0 1,9 23 0,7 47-1,1 28 1,-1 4 0,-7-37-1,-9-65 1</inkml:trace>
  <inkml:trace contextRef="#ctx0" brushRef="#br0" timeOffset="112600.294">14399 16836 0,'8'9'16,"0"-9"-1,-8-5 1,17 1-1,16-1 1,41-9 0,9-5-1,8-4 1,-9 5 0,1-1-1,-17 5 1,1 0 15,-67 14-15</inkml:trace>
  <inkml:trace contextRef="#ctx0" brushRef="#br0" timeOffset="113148.6499">14771 17040 0,'0'0'0,"0"5"31,-9 9-15,-7 23-1,-17 28 1,0 14 0,8-9-1,-8-9 1,16-24-1,17-14 1,-8 0 0,16-4-1,17 0 1,8-10 0,17-9-1,16-5 1,8-4-1,1-14 17,-1-15-17,-16 15 1,-58 23 0</inkml:trace>
  <inkml:trace contextRef="#ctx0" brushRef="#br0" timeOffset="113465.8341">14862 17138 0,'-9'14'16,"9"-5"15,0 38-15,9 46 0,7 121-1,1-5 1,16 5-1,-33-214 1</inkml:trace>
  <inkml:trace contextRef="#ctx0" brushRef="#br0" timeOffset="114080.1994">15565 16766 0,'16'-9'16,"-16"9"-1,8 0 1,17-5-1,25-4 1,16-5 0,8-5-1,9-9 1,-17 5 0,17-33-1,-25 5 1,-58 51-1</inkml:trace>
  <inkml:trace contextRef="#ctx0" brushRef="#br0" timeOffset="114382.7541">15895 16161 0,'0'-5'16,"0"5"0,0 5-1,0 14 1,17 130-1,16 69 1,25 99 0,-58-317 15</inkml:trace>
  <inkml:trace contextRef="#ctx0" brushRef="#br0" timeOffset="115410.9661">17161 15612 0,'0'0'15,"0"0"1,0 0 0,0-4 15,-9-6-16,-7-4 1,-9 5 0,0-10-1,1 10 1,-1 4 0,-8 10-1,0 18 1,-17 28-1,25 15 1,9 3 0,7-8-1,18-15 1,7-13 0,9-19-1,-9-19 16,9-13-15,8-15 0,-8 5-1,-8 5 1,-9 14 0,0-1-1,-8 15 1,9 18-1,7 52 1,-8 22 0,1 1-1,-1-19 1,-8-79 0</inkml:trace>
  <inkml:trace contextRef="#ctx0" brushRef="#br0" timeOffset="115841.6364">16665 16626 0,'16'-4'16,"-16"4"0,17-5-1,24-4 1,25-5-1,25-5 17,8 1-17,1 4 1,-1-5 0,-16 0-1,-26 10 1,-23 9-1,-34 0 1</inkml:trace>
  <inkml:trace contextRef="#ctx0" brushRef="#br0" timeOffset="116490.2811">17045 16905 0,'25'-4'15,"-17"4"1,0 4-1,17 1 1,16 9 0,-7-5-1,-1 5 1,-17-4 0,1 4-1,-9 9 1,-16 5-1,-9 18 1,-16 5 15,-17 5-15,-7 0 0,15-9-1,9-20 1,8-3-1,17-6 1,0-4 0,24 5-1,9 4 1,33 0 0,16-4-1,9-19 1,0-5-1,8-23 1,-91 28 0</inkml:trace>
  <inkml:trace contextRef="#ctx0" brushRef="#br0" timeOffset="117157.0482">17789 16468 0,'0'-5'15,"0"5"1,0 0-1,0 0 1,0 0 0,0 0-1,0 0 1,0 0 0,0 0-1,0 0 1,9 0-1,7-4 1,1-1 0,16-9 15,25 0-15,8-4-1,16-1 1,-15 0-1,-18 5 1,1 5 0,-17-5-1,-8 0 1,-25 14 0</inkml:trace>
  <inkml:trace contextRef="#ctx0" brushRef="#br0" timeOffset="117471.6512">18128 16031 0,'-8'9'15,"8"-9"1,0 9 0,-8 19-1,8 33 1,-17 60 0,17 0-1,9-5 1,7-14-1,-16-102 1</inkml:trace>
  <inkml:trace contextRef="#ctx0" brushRef="#br0" timeOffset="117969.51">18782 15812 0,'-9'5'16,"9"-5"-1,0 0 1,0 0 0,0 14-1,9 23 1,-9 61 0,16 148-1,9 52 1,0 65-1,-25-363 1</inkml:trace>
  <inkml:trace contextRef="#ctx0" brushRef="#br0" timeOffset="123254.9437">19261 16156 0,'0'5'16,"0"-5"-1,0 0 17,0 0-17,0 0 1,17 0-1,24-5 1,17-4 0,17 0-1,-1 4 1,-8 1 0,0 4-1,-8 0 1,-8 0-1,-17 4 1,8-4 0,-41 0 15</inkml:trace>
  <inkml:trace contextRef="#ctx0" brushRef="#br0" timeOffset="123689.2096">19385 16408 0,'-8'0'16,"8"0"15,0 0-15,0 0-1,0 0 1,17 0 0,24 4-1,34-4 1,49 0 0,8-4-1,-132 4 1</inkml:trace>
  <inkml:trace contextRef="#ctx0" brushRef="#br0" timeOffset="126529.4289">20518 15626 0,'0'-5'15,"0"5"1,0 0-1,0 0 1,0 0 0,0 5-1,0 14 1,-8 27 15,8 29-15,8 36-1,-8 15 1,9 18 0,-1 19-1,-8-10 1,0-153 0</inkml:trace>
  <inkml:trace contextRef="#ctx0" brushRef="#br0" timeOffset="127592.173">21329 15245 0,'-8'-10'15,"8"10"1,0 0-1,-9-4 1,-7-10 0,-9-10-1,-8 1 1,0 9 0,0 0 15,0 5-16,8 9 1,-8 0 0,8 14-1,0 9 1,9 5 0,7 0-1,9-9 1,9 4-1,16 0 1,8-4 0,-9-15-1,1-13 1,8-9 0,0-6-1,-16 6 16,-1 4-15,-7 4 0,-1 10-1,0 0 1,1 24 0,-18 31-1,9 39 1,0 8-1,0-102 1</inkml:trace>
  <inkml:trace contextRef="#ctx0" brushRef="#br0" timeOffset="128041.4252">20874 15924 0,'0'0'16,"0"0"0,0 0-1,0-5 1,17 1 0,24-1-1,33-4 1,9-5 15,8 4-15,8-8-1,-8 4 1,-16-5 0,-75 19-1</inkml:trace>
  <inkml:trace contextRef="#ctx0" brushRef="#br0" timeOffset="128624.127">21370 16008 0,'0'4'15,"0"-4"17,0 0-17,-16 14 1,-26 23 0,-15 29-1,-18 13 1,17-5-1,9-4 1,16-14 0,8-14-1,8-19 1,17-9 0,0-5-1,8 5 1,17-5-1,17-9 1,32-14 15,0-4-15,9-1 0,-8 10-1,-1-5 1,-16 9-1,-25-4 1,0 0 0,-33 9-1</inkml:trace>
  <inkml:trace contextRef="#ctx0" brushRef="#br0" timeOffset="129104.687">21304 16096 0,'8'0'15,"-8"0"1,0 0 0,0 9-1,-8 15 1,8 22 0,8 28-1,-8 29 1,0-5-1,17 4 1,-9 10 0,9-19-1,-9-19 17,0-14-17,-8-18 1,9-18-1,-9-15 1,0-9 0</inkml:trace>
  <inkml:trace contextRef="#ctx0" brushRef="#br0" timeOffset="134475.6973">21800 15705 0,'0'0'15,"0"0"1,0 0-1,0 0 1,0 0 15,0 0-15,0 0 0,9 0-1,-1-4 1,25 4-1,0-10 1,17 6 0,-9 4-1,0-5 1,1 5 0,-9 5-1,0-1 1,-8 6-1,-25-10 1</inkml:trace>
  <inkml:trace contextRef="#ctx0" brushRef="#br0" timeOffset="134890.6661">21784 15924 0,'0'-5'16,"0"5"15,0 0-15,0 0-1,8 5 1,9-5-1,-1 4 1,34-4 0,8 0-1,-58 0 1</inkml:trace>
  <inkml:trace contextRef="#ctx0" brushRef="#br0" timeOffset="137262.2352">22561 15375 0,'0'-5'16,"0"5"-1,0 0 1,0 0 0,0 0-1,0 0 1,0 0 0,17 0-1,16 0 1,8 10 15,1-1-15,-1 9-1,-8 15 1,-25 9 0,-8 14-1,-8 18 1,-17-9-1,17-9 1,-9-23 0,17-15-1,-8-4 1,16 0 0,9 0-1,16 0 1,8 5-1,9 4 17,0 5-17,-9 23 1,-16 14 0,-17 14-1,-25 14 1,-24 10-1,-8-15 1,-1-27 0,17-38-1,33-23 1</inkml:trace>
  <inkml:trace contextRef="#ctx0" brushRef="#br0" timeOffset="137812.6829">23421 14886 0,'0'5'15,"0"-5"1,0 0-1,-8 5 1,16 32 0,-8 47-1,0 23 1,9 9 0,-9-28-1,0-88 1</inkml:trace>
  <inkml:trace contextRef="#ctx0" brushRef="#br0" timeOffset="138263.9142">23016 15715 0,'0'-5'15,"0"5"1,0 0-1,8 0 1,25-5 0,34-9-1,15-4 17,1 4-17,16 0 1,-24 4-1,-9 1 1,-17 4 0,-15 5-1,-34 0 1</inkml:trace>
  <inkml:trace contextRef="#ctx0" brushRef="#br0" timeOffset="138844.7223">23504 15794 0,'0'9'16,"0"-9"0,-8 9-1,0 19 1,-26 23 0,-7 24-1,0 4 1,8-19-1,8-23 1,17-9 0,-1-14-1,1 0 1,8-4 0,8 4 15,9-5-16,8 0 1,16-4 0,0-5-1,9-5 1,8 1 0,-17-1-1,1-4 1,-9-1-1,-33 10 1</inkml:trace>
  <inkml:trace contextRef="#ctx0" brushRef="#br0" timeOffset="139143.8316">23504 15905 0,'8'10'16,"-8"-10"0,0 0-1,0 9 1,0 33-1,17 102 1,8 79 0,8 33-1,-33-256 1</inkml:trace>
  <inkml:trace contextRef="#ctx0" brushRef="#br0" timeOffset="149132.93">16863 5294 0,'-8'-5'16,"8"5"-1,0 0 1,-9 0 0,-15 10-1,-9 13 1,-9 33-1,1 23 1,8 19 0,0 32-1,16 14 1,17 19 0,0 111-1,33-18 1,9 5-1,40-61 1,34-51 15,-116-149-15</inkml:trace>
  <inkml:trace contextRef="#ctx0" brushRef="#br0" timeOffset="150482.7341">17574 4982 0,'17'-14'15,"-9"14"1,0-4-1,25-1 1,9 10 0,7 13-1,-16 20 17,-16 3-17,-17 6 1,-33 23-1,0-5 1,8-23 0,9-14-1,-1-10 1,17-8 0,8 3-1,17 1 1,25 5-1,-1 4 1,-7 15 0,-26 3-1,-8 90 1,-49-10 15,-33 13-15,-17-45-1,66-94 1,25 5 0</inkml:trace>
  <inkml:trace contextRef="#ctx0" brushRef="#br0" timeOffset="150811.8611">17243 6080 0,'42'9'16,"-17"-4"15,24 4-15,42-4-1,42 0 1,7-1 0,1-4-1,-34 0 1,-32 10 0,-26 4-1,-49-14 1</inkml:trace>
  <inkml:trace contextRef="#ctx0" brushRef="#br0" timeOffset="151260.7462">17599 6480 0,'33'-9'16,"-16"9"0,16-5-1,0 15 1,8-6 0,-16 10-1,0 19 1,-25 4-1,-58 79 1,-16-18 0,-26 14-1,75-98 1,1 0 0,15-10-1,9 1 16,17 0-15,49 4 0,33 0-1,-99-9 1</inkml:trace>
  <inkml:trace contextRef="#ctx0" brushRef="#br0" timeOffset="151460.7408">18410 6927 0,'8'0'16,"-8"5"0,-33 60-1,-33 56 16,66-121-31</inkml:trace>
  <inkml:trace contextRef="#ctx0" brushRef="#br0" timeOffset="166901.0599">24248 15468 0,'9'5'15,"-9"-5"1,0 0-1,0 0 1,0 0 0,8 4-1,0-4 1,25 0 0,25 0-1,8 0 1,9 10-1,-9-1 17,0 5-17,9 4 1,-75-18 0</inkml:trace>
  <inkml:trace contextRef="#ctx0" brushRef="#br0" timeOffset="167398.2217">24323 15840 0,'0'0'16,"0"0"-1,0 0 1,0 0 0,0 0-1,0 0 1,16 0-1,42 9 1,41-4 15,34 4-15,-133-9 0</inkml:trace>
  <inkml:trace contextRef="#ctx0" brushRef="#br0" timeOffset="169609.2268">25282 14789 0,'0'4'16,"0"-4"-1,0 10 1,0 36 0,8 52-1,1 37 1,7-19-1,9-46 1,-25-70 0</inkml:trace>
  <inkml:trace contextRef="#ctx0" brushRef="#br0" timeOffset="170177.1583">25613 14645 0,'0'0'15,"0"0"1,8 0-1,1 0 1,7 4 0,17 10-1,-8 9 1,-17 5 0,-8 5-1,0 13 1,-16-4 15,7-9-31,1-15 31,16-4-15,17 10 0,33 4-1,8 9 1,-16-5-1,-17 20 1,-8 8 0,-25 70-1,-50 5 1,-33 5 0,83-140-1</inkml:trace>
  <inkml:trace contextRef="#ctx0" brushRef="#br0" timeOffset="170541.0071">25100 15687 0,'-8'0'16,"8"0"-1,0 0 1,25 4 0,41-4-1,50-4 1,33-6-1,8-4 1,-33 5 15,-17 0-15,-49 4 0,-58 5-1</inkml:trace>
  <inkml:trace contextRef="#ctx0" brushRef="#br0" timeOffset="171004.8988">25663 15901 0,'0'4'15,"-9"6"1,-24 31 0,-41 62 15,-17 4-15,-8 18-1,82-101 1,1 8-1,7-18 1,18 0 0,24 9-1,33-4 1,50 0 0,8-15-1,8 1 1,-16-10-1,-17-4 1,-16-14 0,-83 23-1</inkml:trace>
  <inkml:trace contextRef="#ctx0" brushRef="#br0" timeOffset="171239.0579">26010 16198 0,'0'5'15,"0"-5"1,0 0 0,0 9-1,0 126 1,8 79-1,9 98 1,-17-312 0</inkml:trace>
  <inkml:trace contextRef="#ctx0" brushRef="#br0" timeOffset="172004.9378">19096 4703 0,'0'0'16,"0"0"-1,0 23 1,-17 122 0,-7 78-1,-9 79 1,8-13-1,8-15 1,25-74 0,-8-200-1</inkml:trace>
  <inkml:trace contextRef="#ctx0" brushRef="#br0" timeOffset="172566.6366">19518 4978 0,'8'-5'16,"0"5"-1,-8 0 1,17 5 0,-1 4-1,-7 5 1,-9 28 0,-58 83 15,-33 6-16,0 4 1,74-121 0,1-5-1,16-9 1,0 4 0,25-4-1,41-4 1,8 8-1,9 15 1,-17 18 0,-41 24-1,-9 88 1,-90 37 0,-9-10-1,83-176 1</inkml:trace>
  <inkml:trace contextRef="#ctx0" brushRef="#br0" timeOffset="172904.4993">18790 6373 0,'8'5'15,"-8"-5"1,25-5 0,41 1-1,58-6 16,100 10-31,-18-23 32,9 9-17,-49 14 1,-166 0 0</inkml:trace>
  <inkml:trace contextRef="#ctx0" brushRef="#br0" timeOffset="173350.5135">19369 6517 0,'0'5'15,"-8"0"1,-34 60-1,-32 42 17,-17 23-17,0-4 1,74-94 0,1-4-1,16-9 1,8-5-1,33 4 1,84 1 0,48-28-1,17-1 1,-8-13 0,-16 0-1,-158 18 1,-8 1-1,0 4 1</inkml:trace>
  <inkml:trace contextRef="#ctx0" brushRef="#br0" timeOffset="173599.3494">19691 6769 0,'0'0'16,"0"0"0,0 14-1,0 65 1,-8 116 0,0 42-1,0-4 1,8-191-1,0-42 1</inkml:trace>
  <inkml:trace contextRef="#ctx0" brushRef="#br0" timeOffset="173982.3094">20725 5448 0,'50'18'15,"-9"10"1,67 60 15,-17 47-31,-9 61 32,-57 74-17,-83 27 1,-157 48-1,-140-1 1,355-344 0</inkml:trace>
  <inkml:trace contextRef="#ctx0" brushRef="#br0" timeOffset="182571.7951">25952 4108 0,'-8'-19'16,"8"19"-1,0 0 17,0 0-17,0 0 1,-8 0 0,8 0-1,0 19 1,8 18-1,0 23 1,9 38 0,-1 23-1,9 14 1,8 121 0,8-14-1,1 65 1,-17-5 15,8 10-31,-17 0 31,1-1-15,-9 6 0,8 4-1,9 18 1,8 1-1,0 27 1,1-23 0,-10 10-1,9-19 1,-8 14 0,0-10-1,0 20 1,8-6-1,0 1 1,0 4 0,0-4 15,9-15-15,-9-18-1,0 0 1,-8-46-1,8-24 1,0-47 0,0-31-1,-8-43 1,-1-28 0,-7-27-1,-17-75 1,0 0-1,0 0 1,0 0 0,0 0 15,0 0-15,0 0-1,0 0 1,0 0-1</inkml:trace>
  <inkml:trace contextRef="#ctx0" brushRef="#br0" timeOffset="184548.4969">26076 4638 0,'0'-5'16,"0"5"-1,0 0 1,0 0 15,0 0-15,17 0-1,24 0 1,33-4 0,42 4-1,33-10 1,-25-8-1,25-15 1,-33 10 0,-34 14-1,-7-1 1,-34 1 0,-41 9-1</inkml:trace>
  <inkml:trace contextRef="#ctx0" brushRef="#br0" timeOffset="184901.8459">27019 4196 0,'16'19'15,"-7"-19"1,16 14 0,16 4-1,0 1 1,9 9 0,-17-5-1,-8 14 1,-17 14-1,-49 103 17,-50-10-17,-9 14 1,100-158 0</inkml:trace>
  <inkml:trace contextRef="#ctx0" brushRef="#br0" timeOffset="185678.0573">27813 4224 0,'-8'-14'15,"8"14"1,0 0-1,0 0 1,0 0 0,0 0-1,0 0 1,0 5 0,0-5-1,0 0 1,0-5-1,0 5 1,0 0 0,0-5 15,0 5-15,0 0-1,0 0 1,8 0-1,-8 0 1,0 0 0,16 10-1,26 18 1,-1 4 0,17 33-1,0 19 1,-17 9-1,-16-18 1,0-1 0,-9-18 15,-7-19-15,7-18-1,-16-19 1</inkml:trace>
  <inkml:trace contextRef="#ctx0" brushRef="#br0" timeOffset="185963.3543">28342 4173 0,'-8'5'16,"8"-5"-1,-8 4 1,-9 5 0,-16 10-1,-33 32 17,-75 80-17,-8 36 1,0 0-1,149-167 1</inkml:trace>
  <inkml:trace contextRef="#ctx0" brushRef="#br0" timeOffset="186745.3425">28714 4238 0,'9'5'16,"-9"-5"-1,0 0 1,8 0 0,8 0-1,26 0 1,16 0 0,16 0 15,0 4-16,-16-4 1,-16 10 0,-42-10-1</inkml:trace>
  <inkml:trace contextRef="#ctx0" brushRef="#br0" timeOffset="186993.1162">28764 4545 0,'25'9'16,"-17"-13"0,33-6-1,34-8 16,7 4-15,-15-5 0,-67 19-1</inkml:trace>
  <inkml:trace contextRef="#ctx0" brushRef="#br0" timeOffset="187624.874">29765 3233 0,'8'0'16,"-8"0"-1,0 0 1,16 0 0,9 0-1,17 14 1,7 9-1,-24 10 1,-25-1 0,-8 10-1,-9 0 1,9-5 0,-9-9-1,17-4 1,17-1 15,33 9-15,7 1-1,-15-5 1,-17-9 0,-9 27-1,-24 56 1,-50-4-1,-16-10 1,-9-36 0,83-52-1</inkml:trace>
  <inkml:trace contextRef="#ctx0" brushRef="#br0" timeOffset="187991.104">29409 4285 0,'8'-5'15,"1"10"1,-1-5-1,41 0 1,51-5 0,24-4-1,107-24 1,-49 14 0,25-4-1,-199 23 1,9-5-1,-17 10 1,0-5 15</inkml:trace>
  <inkml:trace contextRef="#ctx0" brushRef="#br0" timeOffset="188456.3018">29781 4564 0,'33'0'16,"-16"0"-1,8-5 1,8 5-1,-9 0 1,1 9 0,0 5 15,-17 9-15,-8 10-1,-16 18 1,-9 5-1,-8 0 1,8-19 0,17-14-1,8-4 1,74 32 0,59-23-1,106-9 1,-239-19-1</inkml:trace>
  <inkml:trace contextRef="#ctx0" brushRef="#br0" timeOffset="190369.6144">24984 6145 0,'9'-4'16,"-9"4"0,0 0-1,0 0 16,0 0-15,0 0 0,8 0-1,9 0 1,7 0 0,9 0-1,17-5 1,8 0-1,16 1 1,1-10 0,-1 4-1,1-4 1,7 1 0,18-1-1,-34 4 16,0 1-15,-16 4 0,-1 1-1,9-6 1,-8 1 0,-9 9-1,-8-5 1,-8 1-1,0-6 1,0 6 0,-9 4-1,1-5 1,-9 5 0,0 0-1,0 0 16,-8-5-31,9 5 32,-9 0-17</inkml:trace>
  <inkml:trace contextRef="#ctx0" brushRef="#br0" timeOffset="192477.6631">21073 7011 0,'0'-19'16,"0"10"-1,0-29 1,0 6-1,8-10 1,0 9 0,-8 15-1,0 4 17,0 9-17,8 10 1,25 79-1,9 69 1,-17 24 0,8 4-1,-33-167 1,0 0 0,0-14-1,8-56 1,9-69-1,16-43 1,0 15 0,8 9-1,-41 139 1,8 10 15,9 18-15,8 33-1,-1 32 1,-7-13 0,0-24-1,-9-19 1,8-22 0,-7-20-1,15-27 1,10-9-1,-18 13 1,1 14 0,-9 10-1,8 14 1,9 32 15,0 28-15,0-4-1,0-15 1,-25-46 0</inkml:trace>
  <inkml:trace contextRef="#ctx0" brushRef="#br0" timeOffset="192975.6206">22214 6671 0,'-8'-9'16,"8"9"0,-9 4-1,-15 6 1,-10 8 0,-15 33 15,16 15-16,24-1 1,18-33 0,-1-8-1,0-15 1,17-28 0,25-41-1,-1-24 1,-24 24-1,-8 27 1,-1 19 0,-7 14-1,-1 33 1,17 32 0,8 9-1,8-4 16,0-28-15,-41-42 0</inkml:trace>
  <inkml:trace contextRef="#ctx0" brushRef="#br0" timeOffset="193226.8245">22611 6587 0,'16'14'16,"1"-4"-1,16 27 1,25 28 0,0-9-1,-9-14 16,-15-19-15,-34-23 0</inkml:trace>
  <inkml:trace contextRef="#ctx0" brushRef="#br0" timeOffset="193441.2665">22925 6387 0,'-16'14'15,"7"0"1,-65 112 0,-9 37-1,-16 41 1,16-27 0,83-168-1,0-9 1</inkml:trace>
  <inkml:trace contextRef="#ctx0" brushRef="#br0" timeOffset="193724.629">23173 6620 0,'17'4'15,"-9"-4"1,17-9 0,8 0-1,17-19 1,-1 9 15,-49 19-15</inkml:trace>
  <inkml:trace contextRef="#ctx0" brushRef="#br0" timeOffset="193925.4013">23347 6945 0,'41'0'16,"9"-18"-1,41-24 1,16-37 0,-107 79-1</inkml:trace>
  <inkml:trace contextRef="#ctx0" brushRef="#br0" timeOffset="194273.2768">23893 5531 0,'8'37'15,"9"57"1,16 59 15,0 66-31,0-15 16,0-27 15,-33-177-15</inkml:trace>
  <inkml:trace contextRef="#ctx0" brushRef="#br0" timeOffset="194723.4843">24240 5503 0,'25'-9'16,"-17"9"-1,9-5 1,-1 1-1,9 4 1,-8 23 0,-17 14 15,-17 33-15,-8 0-1,17-24 1,0-18-1,16-5 1,9 1 0,32 4-1,-7 4 1,-26-9 0,9 66-1,-66 32 1,-59 51-1,100-172 1</inkml:trace>
  <inkml:trace contextRef="#ctx0" brushRef="#br0" timeOffset="194969.4383">23843 6629 0,'58'-5'16,"0"-18"0,74-23-1,17-29 1,17-8 0,-34 17-1,-124 66 1,-8 5-1,0-5 1</inkml:trace>
  <inkml:trace contextRef="#ctx0" brushRef="#br0" timeOffset="195336.4444">24298 6634 0,'0'-5'15,"-8"10"1,-9 23 0,-16 18-1,-17 15 1,17-15 0,9-13-1,15-15 1,9-4-1,17 5 1,24-14 0,34-5-1,24-19 17,-8-4-32,-25-14 31,-16 9-16,-50 28 1</inkml:trace>
  <inkml:trace contextRef="#ctx0" brushRef="#br0" timeOffset="195552.5923">24480 6657 0,'8'-9'15,"-8"9"1,0 0 0,0 4-1,8 117 1,26 163 0,-34-284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1:38:56.4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26672 10123 0,'0'-5'16,"0"5"0,0 0-1,0 0 1,-9 0-1,9 0 1,-16-5 0,-1 10 15,-24 14-15,-1 18-1,1-4 1,0-1-1,16-13 1,8-5 0,1 0-1,8-5 1,8-9 0</inkml:trace>
  <inkml:trace contextRef="#ctx0" brushRef="#br0" timeOffset="287.4803">26415 10086 0,'-8'-5'15,"8"5"1,0 0-1,8 0 1,-8 9 0,25 24-1,8 13 1,17 5 0,-1-13-1,-49-38 1</inkml:trace>
  <inkml:trace contextRef="#ctx0" brushRef="#br0" timeOffset="1214.9594">28830 10127 0,'0'0'16,"0"0"0,0 0-1,0 0 1,0 0-1,8 5 1,17 4 0,17 19-1,15 10 1,1-6 0,-8-4-1,-9-9 16,-16-5-15,0-14 0,-25 0-1</inkml:trace>
  <inkml:trace contextRef="#ctx0" brushRef="#br0" timeOffset="1499.3567">29177 10165 0,'-8'0'16,"8"0"0,0 0-1,0 4 1,-16 6 15,-26 13-15,-16 19-1,17 0 1,41-42 0</inkml:trace>
  <inkml:trace contextRef="#ctx0" brushRef="#br0" timeOffset="13245.2952">21809 4926 0,'8'0'0,"-8"0"16,-8 10 15,8 32-15,0 51-1,8 97 1,8 38 0,18 61-1,-1-29 1,8 29 0,0-24-1,17 9 1,0-8-1,8-6 1,0-13 0,17-10-1,0-9 1,16-19 15,-8-18-15,8-24-1,1-22 1,7-20 0,1-22-1,-1-20 1,9-18 0,-9-18-1,1-24 1,8-32-1,-9-24 1,9-32 0,16-33-1,1-46 1,15-33 0,-7-37 15,8-18-16,0-15 1,0-9 0,0-13-1,-9-6 1,-8 15 0,-7-19-1,-10 18 1,-15-4-1,-1 14 1,-25 13 0,1 29-1,-9 28 1,-8 41 0,-58 140-1,0 0 16,0 0-15,0 0 0,0 0-1,-9 5 1,9-5 0</inkml:trace>
  <inkml:trace contextRef="#ctx0" brushRef="#br0" timeOffset="19098.1956">22321 15510 0,'0'0'16,"0"0"-1,0 0 1,0 0-1,0-9 1,-16-43 0,8-101-1,8-70 1,16-43 15,17-41-15,25-23-1,17 0 1,32-10 0,1 15-1,16 13 1,0 23 0,16 20-1,1 36 1,8 28-1,-9 29 1,9 36 0,0 28-1,0 10 1,16 4 0,9 10 15,8-1-16,0 15 1,0 28 0,-17 22-1,-8 34 1,-8 27 0,-8 37-1,-9 38 1,0 41-1,-7 20 1,-1 41 0,0 9-1,16 33 1,-7 9 0,-9 14 15,0 19-16,-9-1 1,-7 15 0,-1 9-1,-7-14 1,-9 5 0,-17-5-1,1-9 1,-18-19-1,1-23 1,0-47 0,-58-209-1</inkml:trace>
  <inkml:trace contextRef="#ctx0" brushRef="#br0" timeOffset="30135.8496">21246 14151 0,'-16'0'15,"16"0"1,0 0 0,0 0-1,0 0 1,0 0-1,0 0 1,0-4 0,0-10-1,0-23 1,8-19 0,0-19 15,1-18-16,7-18 1,1-1 0,7-4-1,-7 9 1,8-10 0,0 24-1,-1-14 1,1 0-1,8-4 1,-8 8 0,0 1-1,8-5 1,8 5 0,-16 9 15,8 9-16,-8-4 1,8-6 0,-8 11-1,0 8 1,0-4 0,-1 14-1,1 5 1,8-10-1,-8 14 1,0 0 0,0 5-1,8-5 1,-8 0 0,8-9-1,-9 14 16,1-5-15,0-4 0,0 9-1,0-1 1,0 11 0,-1-11-1,1 6 1,0-1-1,0 5 1,0 1 0,-1-1-1,1 0 1,0 14 0,0 0-1,-9 0 1,9 5 15,-8-5-15,-1 9-1,1 1 1,-1-5 0,1 9-1,-1-10 1,1 6-1,-9 4 1,9 0 0,-1-9-1,1 4 1,-1 0 0,1 5-1,-9 0 1,9 5-1,-1-14 17,1 14-17,8-5 1,-9 0 0,9 4-1,0-4 1,0 0-1,-1-4 1,10-1 0,-10 5-1,1 0 1,0 5 0,0 0-1,8-1 1,-8 6-1,8-1 1,0 0 15,-8 5-15,8 0 0,0 5-1,-8-5 1,8 9-1,8-4 1,-8 4 0,0-4-1,9 14 1,-1-1 0,9 5-1,-1 10 1,1-5-1,8 4 1,-17 1 15,17 4-15,-17 0 0,1 1-1,-9-15 1,0 0-1,-8-9 1,-9 0 0,-8-5-1,1 1 1,-1-6 0,0 1-1,-8-5 1,8 5-1,-8-1 1,0 1 15,9-5-15,-9 5 0,0-1-1,8-4 1,0 10-1,17 22 1,0 5 0,8 15-1,8 17 1,9 10 0,0 0-1,7 28 1,10 14-1,-1 0 1,50 89 0,-17-20-1,0 29 17,0-14-17,-16 9 1,8 4-1,-17 1 1,9 18 0,-8 5-1,7 19 1,1 13 0,0 1-1,-1 4 1,1-19-1,-17-4 1,9-42 0,-26-32-1,-49-187 1,0 5 15</inkml:trace>
  <inkml:trace contextRef="#ctx0" brushRef="#br0" timeOffset="31079.5605">23008 10123 0,'-8'0'16,"8"0"0,0 0-1,0 0 1,0 0 0,0 0-1,0 0 1,0 0-1,0 0 1,0 0 0,0 0-1,0 0 1,0 0 0,16 4 15,1-4-16,24 5 1,17 0 0,0-5-1,16-10 1,9-4 0,0-9-1,-9 5 1,-16 4-1,-25 4 1,-33 10 0</inkml:trace>
  <inkml:trace contextRef="#ctx0" brushRef="#br0" timeOffset="31545.159">22859 9830 0,'25'4'15,"-9"1"1,9 18 0,25 14-1,32 19 16,18 14-15,-9 9 0,-9 0-1,-7 0 1,-9 10 0,-16-29-1,7-13 1,-57-47-1</inkml:trace>
  <inkml:trace contextRef="#ctx0" brushRef="#br0" timeOffset="31994.8941">23760 9923 0,'-8'4'16,"0"-4"-1,0 5 1,-17 0 0,-17 9-1,1-5 1,-33 19 0,-17 4-1,-25 15 1,8 23-1,-7 0 17,7-5-17,25-5 1,83-60 0</inkml:trace>
  <inkml:trace contextRef="#ctx0" brushRef="#br0" timeOffset="33891.9301">26763 9639 0,'-58'9'16,"41"-4"-1,-33 9 1,-32 14-1,-75 51 1,-1 19 0,1 41-1,33 5 1,42 10 15,49-15-15,41-8-1,58-20 1,50-36 0,33-33-1,24-52 1,17-32 0,-24-13-1,-17-24 1,-25-14-1,-33-19 1,-42-4 0,-24-24-1,-41 19 1,-26-5 0,-24 19-1,-17 24 16,-41 36-15,-24 43 0,-10 31-1,1 48 1,50 13 0,107-88-1</inkml:trace>
  <inkml:trace contextRef="#ctx0" brushRef="#br0" timeOffset="34771.66">28871 9709 0,'-57'37'15,"23"-9"1,-40 37 0,8 14-1,-9 33 1,26 23-1,24 23 1,33 0 0,34-9-1,57-33 1,25-37 0,25-32-1,24-47 1,1-42 15,-8-56-15,-18-18-1,-24-24 1,-33 5 0,-41 5-1,-50 23 1,-50 19-1,-49-1 1,-41 10 0,-59-4-1,-8 8 1,-24 38 0,231 37-1</inkml:trace>
  <inkml:trace contextRef="#ctx0" brushRef="#br0" timeOffset="46207.1943">4656 9969 0,'-16'0'15,"16"5"1,-9 9 0,-15 32-1,-1 43 1,0 46 0,8 4-1,34-4 1,33 88-1,32-69 1,-82-154 0</inkml:trace>
  <inkml:trace contextRef="#ctx0" brushRef="#br0" timeOffset="47006.0088">9230 9779 0,'0'-10'15,"0"10"1,0 0 0,16 10-1,17 22 1,25 29-1,-8 18 1,-17 32 0,-8 71-1,-75 32 1,50-214 0</inkml:trace>
  <inkml:trace contextRef="#ctx0" brushRef="#br0" timeOffset="47485.3466">7220 10518 0,'16'0'16,"-16"5"0,9 0-1,16 13 1,-9 5-1,1 5 1,-9 28 0,-58 74-1,50-130 1</inkml:trace>
  <inkml:trace contextRef="#ctx0" brushRef="#br0" timeOffset="49397.1189">8063 9951 0,'0'0'15,"0"4"1,0 6 0,-8 27-1,8 9 16,-8 19-15,16 33 0,0 9-1,9-18 1,8-6 0,8-27-1,-8-14 1,16-14-1,-8-23 1,0-10 0,33-28-1,-16-13 1,8-33 0,-25-10-1,0 6 1,-25 13 15,1 14-15,-18 9-1,-7-8 1,-26-1 0,1 14-1,0-5 1,8 20-1,-9 3 1,9 6 0,0 13-1,-8 24 1,-9 22 0,50-41-1</inkml:trace>
  <inkml:trace contextRef="#ctx0" brushRef="#br0" timeOffset="53634.3519">4673 11221 0,'8'-5'16,"-8"5"-1,17 9 17,7 5-17,9 10 1,17-1 0,16 0-1,9-4 1,7 9-1,1-10 1,8-4 0,16-14-1,9-5 1,8 5 0,-16 0-1,8 0 1,-17-9-1,8-5 1,1 0 15,-9-4-15,-24 4 0,-18 4-1,10 1 1,-18-10-1,-7 10 1,-18-5 0,-7 10-1,-1-1 1,-7 5 0,-1-5-1,0 1 1,1 4-1,-9 0 1,8-5 15,-8 5-15,8-5 0,-8 5-1,8 0 1,-8 0-1,0 0 1,0 0 0,0 0-1,9 0 1,-9 0 0,0 0-1,0 0 1,0 0-1,0 0 1,0 0 0,0 0 15,8-4-15,-8 4-1</inkml:trace>
  <inkml:trace contextRef="#ctx0" brushRef="#br0" timeOffset="54764.6141">5773 9434 0,'-9'-4'15,"9"4"1,0 0 0,0-5-1,-8-14 1,16-18 0,1-19-1,15-9 1,10-14-1,23-14 1,-7 5 0,0 18-1,8-5 1,-1 6 0,10 13 15,-10 14-16,-15 0 1,-17 14 0,-9 10-1,-8 8 1,1 6 0,-9 4-1</inkml:trace>
  <inkml:trace contextRef="#ctx0" brushRef="#br0" timeOffset="55165.3938">5938 8574 0,'25'-33'16,"-17"28"0,17 1-1,16-15 1,17-9 0,8 0-1,0 0 1,-24 14-1,-1 5 1,-16 0 0,0 9-1,0 37 1,-1 65 0,-48 126-1,24-228 16</inkml:trace>
  <inkml:trace contextRef="#ctx0" brushRef="#br0" timeOffset="59518.2941">22619 4326 0,'-8'-9'16,"8"9"-1,0-5 1,-17-27-1,1-10 17,-26-14-17,9 10 1,-8 18 0,8 23-1,-8 19 1,-75 65-1,25 14 1,8 28 0,50 9-1,16-4 1,51-24 0,32-32-1,33-56 1,25-60-1,8-61 1,-16-24 15,-25-4-15,-83 126 0,-8-5-1,0 5 1,0 9-1,0 18 1,0 29 0,0 23-1,17 13 1,-1-22 0,-16-61-1</inkml:trace>
  <inkml:trace contextRef="#ctx0" brushRef="#br0" timeOffset="59732.8051">23099 4303 0,'58'19'16,"-42"-19"-1,26-5 1,-1 10 0,0-15-1,-41 10 1</inkml:trace>
  <inkml:trace contextRef="#ctx0" brushRef="#br0" timeOffset="59916.3289">23223 4564 0,'25'9'16,"-1"-4"-1,26-5 17,33-24-17,16-13 1,-99 37-1</inkml:trace>
  <inkml:trace contextRef="#ctx0" brushRef="#br0" timeOffset="60314.2679">23860 3926 0,'41'0'15,"0"19"1,34 9 0,-1 18-1,-8 33 17,-57 52-17,-42 8 1,-42 5-1,-8-32 1,75-112 0,-8 5-1,16-1 1,0 1 0,16-10-1,26 1 1,40-33-1,-82 37 1</inkml:trace>
  <inkml:trace contextRef="#ctx0" brushRef="#br0" timeOffset="60481.8854">24629 4475 0,'25'37'15,"-17"-23"1,-33 79 0,-58 5-1,83-98 1</inkml:trace>
  <inkml:trace contextRef="#ctx0" brushRef="#br0" timeOffset="61364.5888">25224 3419 0,'-8'0'16,"8"0"-1,8 14 16,-8 56-15,0 149 0,-16 60-1,-1-14 1,9-214 0,8-18-1,0-15 1,-8-13-1,8-19 1,8-42 0,33-28-1,17 10 1,8 27 0,0 38 15,1 23-31,15 51 31,-40-4-15,-26 4-1,-41 0 1,-24-5 0,-9-8-1,17-34 1,7-13-1,10-14 1,-1-24 0,25 24-1,0 9 1</inkml:trace>
  <inkml:trace contextRef="#ctx0" brushRef="#br0" timeOffset="61627.1632">25969 4196 0,'33'9'15,"-9"-9"1,10-4 0,23-10-1,1-5 1,-58 19 0</inkml:trace>
  <inkml:trace contextRef="#ctx0" brushRef="#br0" timeOffset="61827.8909">26026 4382 0,'34'14'16,"-10"-9"-1,9-1 1,25-13-1,17-14 1,-75 23 0</inkml:trace>
  <inkml:trace contextRef="#ctx0" brushRef="#br0" timeOffset="62027.1109">26680 4187 0,'16'-5'15,"-7"5"1,24 0 15,33-4-15,33-20 0,-8-22-1,-91 46 1</inkml:trace>
  <inkml:trace contextRef="#ctx0" brushRef="#br0" timeOffset="62409.2007">27300 3619 0,'41'28'15,"-24"-19"1,16 5 15,25-9-15,-17 0 0,9-1-1,-17 6 1,8 13-1,-8 14 1,9 84 0,-42 79-1,-8 47 1,-17-24 0,0-18-1,25-205 1</inkml:trace>
  <inkml:trace contextRef="#ctx0" brushRef="#br0" timeOffset="62641.7106">28135 4568 0,'0'70'16,"-24"-28"-1,-43 60 1,-15-46 0,82-56-1</inkml:trace>
  <inkml:trace contextRef="#ctx0" brushRef="#br0" timeOffset="63057.3212">28929 3931 0,'9'-9'15,"-9"9"1,-9 0 0,-7 4-1,-34 15 1,-24 32-1,-42 70 1,42 0 0,24 14-1,91-14 1,75-47 15,41-46-15,9-51-1,-166 23 1</inkml:trace>
  <inkml:trace contextRef="#ctx0" brushRef="#br0" timeOffset="63376.5227">29591 4015 0,'74'-5'16,"-7"10"-1,48-15 1,-7 10 0,-92 0-1,-7 0 1,-9 0 0</inkml:trace>
  <inkml:trace contextRef="#ctx0" brushRef="#br0" timeOffset="63575.9927">29624 4457 0,'99'0'16,"-33"-5"15,83-4-15,-8-33-1,16-19 1,-157 61 0</inkml:trace>
  <inkml:trace contextRef="#ctx0" brushRef="#br0" timeOffset="64039.2056">30525 3489 0,'34'5'15,"-18"-5"1,17 4 0,25 10 15,0 5-16,0 9 1,-17 4 0,-33 10-1,-16 19 1,-8-19 0,7 13-1,1-8 1,33 27-1,41 89 1,9-37 0,7 23-1,-32-38 1,-75 24 0,-132-9-1,157-126 1</inkml:trace>
  <inkml:trace contextRef="#ctx0" brushRef="#br0" timeOffset="69272.0711">6128 13216 0,'0'-9'16,"0"9"-1,9-9 1,24-10 0,24-4-1,10 0 1,-18 18 0,1 14-1,-9 29 1,-8 17-1,-8 29 1,-17-10 0,1-22-1,-1-34 17,-8-18-17,0 0 1</inkml:trace>
  <inkml:trace contextRef="#ctx0" brushRef="#br0" timeOffset="69472.1666">6658 12928 0,'0'-5'16,"0"10"0,-25 23-1,-50 84 1,-40 46-1,-26 56 1,0-24 0,141-190-1</inkml:trace>
  <inkml:trace contextRef="#ctx0" brushRef="#br0" timeOffset="69886.8304">7104 13305 0,'33'-5'16,"-16"0"15,32-4-16,9-5 1,8 5 0,-16 9-1,-9 0 1,-24 5 0,-17-5-1</inkml:trace>
  <inkml:trace contextRef="#ctx0" brushRef="#br0" timeOffset="70140.4145">7220 13658 0,'8'-4'15,"0"4"16,1-5-15,24-4 0,33-15-1,33-8 1,9-1 0,-108 33-1</inkml:trace>
  <inkml:trace contextRef="#ctx0" brushRef="#br0" timeOffset="71185.6246">8163 12467 0,'8'0'16,"-8"0"0,0 0-1,17 5 1,16 0 0,16-5-1,9 4 1,17-8-1,7 8 1,-7-8 15,-1-6-15,-8 6 0,-16-1-1,-9-4 1,-16 9-1,-25 0 1</inkml:trace>
  <inkml:trace contextRef="#ctx0" brushRef="#br0" timeOffset="72161.91">9420 12067 0,'0'0'16,"0"5"0,-8 18-1,-9 24 1,0 46-1,1 18 1,16-22 0,16-5-1,9-24 17,8-27-17,0-15 1,-33-18-1</inkml:trace>
  <inkml:trace contextRef="#ctx0" brushRef="#br0" timeOffset="72446.7923">9676 12351 0,'0'5'16,"8"-5"0,-8 0-1,17 4 1,8-4 15,16-9-15,1-5-1,15-14 1,-57 28 0</inkml:trace>
  <inkml:trace contextRef="#ctx0" brushRef="#br0" timeOffset="73177.1205">10148 12030 0,'16'0'15,"-16"0"1,8 0 0,9 5 15,-1-10-16,1 5 1,8-5 0,-9 5-1,1-4 1,-1 4 0,-7 0-1,7 4 1,-7 1-1,-1-5 1,0 5 0,0-5-1,-8 0 1,9 4 0,-9-4-1,8 0 16,-8 0-15,8 0 0,-8 0-1,0 0 1,8 10 0,-16 13-1,0 33 1,-9 37-1,-7 0 1,-1 14 0,8-19-1,9-46 1,8-14 0,0-23-1,0-5 1,0 0 15</inkml:trace>
  <inkml:trace contextRef="#ctx0" brushRef="#br0" timeOffset="73479.1816">10727 11760 0,'8'0'16,"-8"0"-1,8 5 1,9 14 0,16 27-1,8 24 1,-16 37-1,-17 107 17,-66 32-17,58-246 1</inkml:trace>
  <inkml:trace contextRef="#ctx0" brushRef="#br0" timeOffset="74161.4157">11388 12109 0,'-8'-4'16,"8"4"-1,0 0 1,8 0-1,9 0 1,24-10 0,33 6-1,-7-1 1,-1-4 0,-17-1-1,-49 10 1</inkml:trace>
  <inkml:trace contextRef="#ctx0" brushRef="#br0" timeOffset="74407.4871">11636 11691 0,'9'18'16,"-18"47"0,-7 52-1,-9 36 1,8 5 0,17-125-1,0-33 1</inkml:trace>
  <inkml:trace contextRef="#ctx0" brushRef="#br0" timeOffset="74695.4812">11305 12412 0,'0'0'16,"9"0"0,-1 4-1,33-4 1,9-4 0,24-6-1,9-8 1,8-6-1,-91 24 1</inkml:trace>
  <inkml:trace contextRef="#ctx0" brushRef="#br0" timeOffset="75622.962">12157 12263 0,'17'18'16,"-17"-18"0,0 10-1,8 8 1,0 15-1,9 9 1,8 13 0,-9-17-1,1-15 17,-1-4-17,1-10 1,-1-23-1,1-47 1,8-111 0,0-51-1,-1-28 1,-15-10 0,-1 33-1,0 24 1,0 45-1,-8 34 1,0 130 0,0-1-1,9 1 1,-9-1 15,0 1-15,0-5-1,16 5 1,17 9 0,34-14-1,40 4 1,125-13 0,7-14-1,51 0 1,8-15-1,32 6 1,-15-1 0,7 5-1,-24 5 1,-17 14 0,-41 13 15,-42 6-16,-40 8 1,-51-8 0,-115-10-1,-9 9 1,17-9 0</inkml:trace>
  <inkml:trace contextRef="#ctx0" brushRef="#br0" timeOffset="76188.09">12811 12063 0,'0'0'0,"0"0"31,8 0-15,8-10-1,34-8 1,24-15 0,17 1-1,-8-6 1,-25 15-1,-58 23 1</inkml:trace>
  <inkml:trace contextRef="#ctx0" brushRef="#br0" timeOffset="76670.1942">13431 11639 0,'8'5'15,"-8"-5"1,0 0 0,8 0-1,9-5 1,24 1-1,1-6 1,-9 1 0,0 0-1,-17 4 1,1 5 0,-1 14-1,9 28 1,-16 18 15,-9 24-15,8-5-1,-8-4 1,8-33 0,-8-10-1,8-18 1,-8-14-1</inkml:trace>
  <inkml:trace contextRef="#ctx0" brushRef="#br0" timeOffset="76953.8836">14002 11458 0,'33'32'16,"-25"-13"-1,8 42 1,-7 83 0,-26 33-1,-32 32 1,-42-32-1,0-19 1,91-158 0</inkml:trace>
  <inkml:trace contextRef="#ctx0" brushRef="#br0" timeOffset="77281.6542">12802 11551 0,'-24'14'15,"15"5"1,-16 41-1,9 52 1,8 18 0,16-9-1,42 0 1,16-47 0,49 10-1,-115-84 1</inkml:trace>
  <inkml:trace contextRef="#ctx0" brushRef="#br0" timeOffset="77797.8881">14134 11072 0,'25'-10'16,"-25"6"-1,16-1 1,17-4-1,0 9 1,-8 0 0,8 5 15,-16 8-15,-17 6-1,-17 23 1,1 0-1,7-14 1,9-10 0,0-8-1,25 4 1,8-14 0,17-5-1,-9 0 1,-41 5-1</inkml:trace>
  <inkml:trace contextRef="#ctx0" brushRef="#br0" timeOffset="78115.043">14399 11839 0,'-9'10'16,"9"-10"0,9 4-1,7 1 1,9-5-1,49-9 1,17-5 15,9-10-31,-100 24 32</inkml:trace>
  <inkml:trace contextRef="#ctx0" brushRef="#br0" timeOffset="78514.5483">15424 11430 0,'0'5'16,"-8"4"-1,-1 24 1,-15 18 0,-1 18-1,0-3 1,8-11 15,17-17-15,17-6-1,8-9 1,16-13 0,25-15-1,9-18 1,-26-19 0,-49 42-1</inkml:trace>
  <inkml:trace contextRef="#ctx0" brushRef="#br0" timeOffset="78781.7269">15465 11318 0,'-8'24'16,"0"27"-1,-17 56 1,0 60 0,-8 5-1,17 14 1,7-32 0,18-154-1,-9 0 1</inkml:trace>
  <inkml:trace contextRef="#ctx0" brushRef="#br0" timeOffset="78982.1988">15904 11728 0,'8'18'16,"-8"-8"0,8-6-1,-8-4 1</inkml:trace>
  <inkml:trace contextRef="#ctx0" brushRef="#br0" timeOffset="79629.2903">16268 11211 0,'16'-4'16,"-8"4"0,9 0-1,16 9 1,8 14-1,-8 14 1,-24 15 0,-26 27-1,-24 74 1,-25-9 0,-1 10-1,1-38 1,66-116 15,-8 0-15,8 0-1,0 0 1,8 0 0,1 0-1,15-4 1,34-10-1,8 0 1,-8 4 0,-25 1-1,-8 4 1,-25 5 0</inkml:trace>
  <inkml:trace contextRef="#ctx0" brushRef="#br0" timeOffset="80177.6818">16954 11481 0,'0'0'16,"0"0"0,0 0-1,0 0 1,0 0 0,0 0-1,0 5 1,0-5 15</inkml:trace>
  <inkml:trace contextRef="#ctx0" brushRef="#br0" timeOffset="81006.6488">17442 11114 0,'-8'-5'16,"8"5"-1,0 0 1,0 0 0,0 0-1,0 0 1,8 5-1,8 4 1,1 24 0,-9 13-1,-24 38 17,-17 4-17,8-23 1,8-23-1,17-23 1,17 4 0,8-4-1,24-1 1,-7 1 0,-1-1-1,-8 29 1,-16 55-1,-59 43 1,-74 17 0,-24-22-1,-17-33 1,157-107 15</inkml:trace>
  <inkml:trace contextRef="#ctx0" brushRef="#br0" timeOffset="81659.1204">15548 10644 0,'0'-9'16,"0"9"-1,0 4 1,8 1 0,17 9-1,25-5 1,32 10-1,109-10 1,15-9 0,59 5-1,8-5 1,16-5 0,9 5 15,0 9-16,-9 5 1,-16 10 0,-33-1-1,-58 14 1,-41-9 0,-150-19-1,9-9 1</inkml:trace>
  <inkml:trace contextRef="#ctx0" brushRef="#br0" timeOffset="82869.9932">9089 13333 0,'33'4'16,"-25"-4"-1,50-4 1,50-1-1,115-18 1,17-5 0,66-14-1,33-9 1,41-10 0,17-13-1,9-1 1,7 6 15,17 4-15,33 23-1,25-5 1,8 10 0,-8 4-1,9 5 1,-9-4-1,0-1 1,-17 5 0,-8 5-1,-41-5 1,-25 0 0,-50 10-1,-49-1 1,-67 14-1,-73 5 1,-183 19 15,-25 23-15,50-42 0</inkml:trace>
  <inkml:trace contextRef="#ctx0" brushRef="#br0" timeOffset="83750.7561">11760 13272 0,'9'0'16,"-9"0"-1,0 0 1,8 0 0,25 0 15,17 0-15,16 0-1,33 5 1,0 0-1,-24-1 1,-9 5 0,-17 19-1,-24 5 1,-8 60 0,-67 33-1,-33 18 1,-8-19-1,-16-13 1,90-107 0,9-5-1,0 4 17,0-4-17,8 0 1,0 5-1,33 0 1,16-5 0,26-5-1,7-14 1,-82 19 0</inkml:trace>
  <inkml:trace contextRef="#ctx0" brushRef="#br0" timeOffset="83918.5127">12794 13649 0,'0'5'15,"0"-5"1,0 0-1</inkml:trace>
  <inkml:trace contextRef="#ctx0" brushRef="#br0" timeOffset="85180.7958">13373 13277 0,'0'-5'15,"0"1"1,17-1-1,7-9 1,18-5 0,-1 5-1,9 5 1,-9 9 0,-8 5-1,-8 9 16,-9 32-15,-16 15 0,-49 92-1,-26-4 1,-16 14 0,-8-38-1,16-18 1,83-107-1,0 0 1,0 0 0,17 0-1,41-9 1,99-23 0,50-24-1,24-19 16,-231 75-15</inkml:trace>
  <inkml:trace contextRef="#ctx0" brushRef="#br0" timeOffset="86212.4652">7369 16194 0,'0'-5'15,"0"5"1,8 0 0,-8 0-1,17 0 1,24-14 0,25-5-1,9-4 1,-1 0-1,0-5 1,-74 28 0</inkml:trace>
  <inkml:trace contextRef="#ctx0" brushRef="#br0" timeOffset="86477.3138">7617 16645 0,'58'-14'15,"-17"-9"1,83-52 15,-124 75-15</inkml:trace>
  <inkml:trace contextRef="#ctx0" brushRef="#br0" timeOffset="87306.6656">8568 16049 0,'-8'0'16,"8"0"-1,0 0 17,0 0-17,0 0 1,8 0-1,0 5 1,9-5 0,24-5-1,34 5 1,40-14 0,100-13-1,9-11 1,49-4-1,-9-4 1,42-5 0,-16 4 15,32 10-15,17 9-1,25 14 1,17 10-1,7-1 1,9 0 0,9 1-1,7 4 1,9-5 0,-9-9-1,-7-5 1,-18 1-1,-32-10 1,-17 0 0,-33-9-1,-50 9 1,-57-14 15,-207 37-15,8 1-1,0 4 1</inkml:trace>
  <inkml:trace contextRef="#ctx0" brushRef="#br0" timeOffset="88986.2457">8742 14952 0,'8'-14'15,"-8"14"1,0 0-1,8-5 1,0 0 0,26-4-1,7-10 1,17-9 0,-9 5-1,18-9 1,-10 4-1,-7 9 1,-17 14 15,0 10-15,0 9 0,0 14-1,-16 28 1,16 88-1,-25 37 1,1 52 0,-9-5-1,0-228 1</inkml:trace>
  <inkml:trace contextRef="#ctx0" brushRef="#br0" timeOffset="89568.6959">9933 14872 0,'0'0'16,"0"0"-1,0 0 1,8 0 0,8 0-1,17 0 1,42-18 0,-1-5-1,9-10 1,8-23-1,-91 56 1</inkml:trace>
  <inkml:trace contextRef="#ctx0" brushRef="#br0" timeOffset="89849.931">10338 14347 0,'0'4'16,"0"10"-1,-8 33 1,-9 116-1,-16 37 1,8 18 0,25-218-1</inkml:trace>
  <inkml:trace contextRef="#ctx0" brushRef="#br0" timeOffset="90398.9601">9966 15319 0,'8'5'15,"-8"-5"1,8 0-1,17-10 1,33-8 0,25-15-1,8-4 1,0 9 15,-91 28-15</inkml:trace>
  <inkml:trace contextRef="#ctx0" brushRef="#br0" timeOffset="91295.2084">10875 15152 0,'0'-10'16,"0"10"-1,0 0 1,0 5-1,0 4 1,0 15 0,9 13-1,7 9 1,1 1 0,-1-1 15,9-4-16,-8-14 1,-9-9 0,8-10-1,-16-9 1,17-37 0,0-66-1,16-125 1,-9 14-1,1-32 1,0 27 0,-17 19-1,-8 42 1,0 158 0,0 0-1,0 0 16,0 0-15,0 0 0,0 0-1,0 0 1,0 0 0,0 0-1,0 0 1,0 0-1</inkml:trace>
  <inkml:trace contextRef="#ctx0" brushRef="#br0" timeOffset="94786.2704">11769 14617 0,'-9'4'16,"9"-4"0,0 0-1,0 5 1,-16 18 0,-1 14-1,-8 29 1,-8 3-1,9-13 17,7-9-17,0-15 1,17-18 0,0-5-1,9 1 1,7-6-1,17-4 1,9-4 0,16-15-1,8 1 1,-8-15 0,-9 0-1,-49 33 1</inkml:trace>
  <inkml:trace contextRef="#ctx0" brushRef="#br0" timeOffset="95100.9618">11810 14570 0,'-8'5'16,"8"-5"-1,0 9 1,0 75 0,-9 41-1,18 75 1,-9 5-1,0 4 1,24-55 15,-24-154-15</inkml:trace>
  <inkml:trace contextRef="#ctx0" brushRef="#br0" timeOffset="95866.3251">12538 14663 0,'0'-18'0,"0"13"32,-9-4-17,9-5 1,-16-5-1,-1-4 1,-7 9 0,-1 5-1,-8 9 1,-9 9 0,1 19-1,8 23 1,16 0-1,9-14 1,25 0 0,-1-13-1,9-24 17,16-10-17,17-31 1,-8-15-1,-9 19 1,-16 13 0,-8 10-1,-9 5 1,0 4 0,0 24-1,1 51 1,-1 13-1,-33 113 1,33-43 0,9-115-1,-17-38 1</inkml:trace>
  <inkml:trace contextRef="#ctx0" brushRef="#br0" timeOffset="96367.0698">13108 14933 0,'0'-5'15,"0"5"1,0 0 0,0 0-1,0 0 1,33 0-1,25-9 1,50 0 0,-1-5-1,-107 14 1</inkml:trace>
  <inkml:trace contextRef="#ctx0" brushRef="#br0" timeOffset="100173.6897">13563 14575 0,'0'0'16,"0"0"0,0 0-1,0 0 1,8 0 0,-8-5-1,25 0 16,0-4-15,25 5 0,-9-1-1,0 10 1,-7-1 0,-10 10-1,1 14 1,-25 19-1,-16 32 1,-17 14 0,-9 9-1,1-18 1,16-33 0,8-23-1,9-10 1,8-8 15,-8-1-15,16-4-1,0 4 1,26-9 0,7-5-1,25-18 1,-66 23-1</inkml:trace>
  <inkml:trace contextRef="#ctx0" brushRef="#br0" timeOffset="100586.472">14365 14375 0,'-8'4'16,"0"20"0,-17 41-1,-8 46 1,0 29-1,8-24 1,17-32 0,16-19-1,9 0 1,32-18 0,9-24-1,0-14 1,16-13-1,9-24 17,-83 28-17</inkml:trace>
  <inkml:trace contextRef="#ctx0" brushRef="#br0" timeOffset="100835.3878">14539 14658 0,'0'19'15,"0"-19"1,0 42 0,-25 88-1,-8 66 1,-8 4-1,33-154 1,8-46 15</inkml:trace>
  <inkml:trace contextRef="#ctx0" brushRef="#br0" timeOffset="101751.1812">11157 14133 0,'16'-5'16,"-8"10"-1,25-1 1,25-4 0,33 0 15,42 5-15,98-23-1,1-1 1,32-4-1,-15-1 1,7-4 0,-8 1-1,-8 3 1,-17 6 0,0 4-1,1 9 1,-9-4-1,0 4 1,-8-9 15,8 0-31,-9 0 32,-15-4-17,-18-1 1,-32 5-1,-133 14 1,-8 0 0,8 0-1,-8 5 1,0-5 0</inkml:trace>
  <inkml:trace contextRef="#ctx0" brushRef="#br0" timeOffset="103811.7158">11967 16203 0,'-8'5'15,"8"-5"1,0 0-1,-8 4 17,-17 10-17,-25 19 1,-8 23 0,-8 9-1,8 0 1,9-9-1,7-10 1,17-13 0,9-5-1,16-10 1,0 1 0,25 4-1,24-14 1,42 1-1,17-20 17,16 1-17,8-5 1,-16-4 0,-9-10-1,-16-5 1,-16-9-1,-75 42 1</inkml:trace>
  <inkml:trace contextRef="#ctx0" brushRef="#br0" timeOffset="104077.1879">12257 16175 0,'8'9'16,"-16"10"0,-9 144-1,0 93 1,1 102-1,24-28 1,-8-330 0</inkml:trace>
  <inkml:trace contextRef="#ctx0" brushRef="#br0" timeOffset="104841.7748">16681 15296 0,'0'0'16,"8"0"0,1 0-1,24-5 17,16 5-17,9 0 1,8 0-1,-16 5 1,-17 4 0,-33-9-1</inkml:trace>
  <inkml:trace contextRef="#ctx0" brushRef="#br0" timeOffset="105074.9425">16698 15715 0,'8'0'0,"0"0"16,17 0 15,33-10-15,16-4-1,17-9 1,-91 23 0</inkml:trace>
  <inkml:trace contextRef="#ctx0" brushRef="#br0" timeOffset="105604.0809">17301 13896 0,'33'0'16,"-24"0"-1,24 0 1,8 0 0,17 0-1,25-5 1,-1-4-1,-15 9 1,-10 4 0,-7 10-1,-17 14 1,-8 23 0,0 75 15,-33 69-16,-17 24 1,-17 0 0,18-29-1,24-190 1</inkml:trace>
  <inkml:trace contextRef="#ctx0" brushRef="#br0" timeOffset="105988.0324">18120 14179 0,'50'0'16,"-42"0"-1,25 0 1,8 0-1,17-4 1,-8-6 0,16-4-1,-66 14 1</inkml:trace>
  <inkml:trace contextRef="#ctx0" brushRef="#br0" timeOffset="106236.4804">18352 13951 0,'0'10'16,"8"-1"-1,0 38 1,-8 32-1,8 28 1,-24 4 0,16-36-1,0-75 1</inkml:trace>
  <inkml:trace contextRef="#ctx0" brushRef="#br0" timeOffset="106520.6072">18170 14593 0,'8'10'15,"-8"-10"1,0 0-1,17 4 1,16 1 0,16-5-1,9 0 1,0 0 0,-58 0-1</inkml:trace>
  <inkml:trace contextRef="#ctx0" brushRef="#br0" timeOffset="111889.9752">18823 13989 0,'0'-10'15,"0"10"1,0 0 0,0 0-1,0 0 1,25 0 0,33-14-1,16-4 16,25-10-15,-16 5 0,-8 4-1,-18 0 1,-23 5 0,-34 14-1</inkml:trace>
  <inkml:trace contextRef="#ctx0" brushRef="#br0" timeOffset="112504.5762">18980 13677 0,'0'14'16,"0"-5"-1,-8 56 1,-25 93 0,-8 24-1,-1 9 1,42-163-1,0-10 1,0-4 0,8 0-1,17-14 1,8-5 0,33-9-1,1-4 1,-1 4 15,0 14-15,0 5-1,0 18 1,-16 28 0,-25 0-1,0 75 1,-59 9-1,-7-5 1,-33-32 0,-26-52-1,1-55 1,99 9 0</inkml:trace>
  <inkml:trace contextRef="#ctx0" brushRef="#br0" timeOffset="113234.9224">17583 15389 0,'0'-5'15,"0"5"1,8 5 0,25-5-1,25 5 1,49-5 0,100-10-1,8-4 1,50-18-1,-25-1 1,24-9 15,-32 14-15,-1-4 0,-24 13-1,-17 10 1,-33 4-1,-24 1 1,-42-1 0,-91 5-1,0 0 1</inkml:trace>
  <inkml:trace contextRef="#ctx0" brushRef="#br0" timeOffset="114034.0587">18831 15640 0,'-8'-5'16,"8"5"-1,0 0 1,-8 10-1,-34 22 1,-49 57 0,-16 18-1,-9 23 1,9-4 0,7-15-1,100-106 1,0-5-1,0 4 1,0-4 0,9 5-1,16-5 1,24 0 15,42-5-15,8-4-1,17-9 1,0-6 0,-9-8-1,-24 8 1,-33 6 0,-17-1-1,-33 19 1</inkml:trace>
  <inkml:trace contextRef="#ctx0" brushRef="#br0" timeOffset="114281.044">18856 15835 0,'0'-4'16,"0"8"0,-8 29-1,-25 130 1,0 79 0,8 60-1,25-302 1</inkml:trace>
  <inkml:trace contextRef="#ctx0" brushRef="#br0" timeOffset="118186.2448">15622 17575 0,'42'-28'16,"-26"14"0,17-32-1,50-75 1,25-28-1,24-37 1,-16 28 0,-100 149-1,-7 4 1,15 14 0,1 19-1,25 42 1,-17 18 15,0 52-15,0 13-1,0 10 1,-8-23 0,0-43-1,-9-45 1,9-38-1,-25-14 1</inkml:trace>
  <inkml:trace contextRef="#ctx0" brushRef="#br0" timeOffset="118474.0341">16706 17068 0,'-25'10'16,"9"-1"-1,-26 14 1,-74 65 0,-16 38-1,-33 56 1,8 8-1,32-8 1,125-168 0,0-14-1</inkml:trace>
  <inkml:trace contextRef="#ctx0" brushRef="#br0" timeOffset="119517.5549">17119 17343 0,'0'0'15,"0"0"1,0 0 0,0 0 15,0 0-15,17-5-1,24-4 1,34-15-1,7 6 1,1 4 0,0-5-1,-17 10 1,-16-5 0,-50 14-1</inkml:trace>
  <inkml:trace contextRef="#ctx0" brushRef="#br0" timeOffset="119818.4797">17260 17571 0,'0'0'16,"0"0"-1,8 0 1,25-5 0,17-9-1,24-14 1,84-42-1,-158 70 1</inkml:trace>
  <inkml:trace contextRef="#ctx0" brushRef="#br0" timeOffset="120330.2903">18203 16664 0,'-8'4'16,"8"-4"-1,0 0 1,0 0 0,0 0-1,0 0 1,16 0 15,17-9-15,17 4-1,24-9 1,-16 10 0,-17 4-1,1 14 1,-9 18 0,0 43-1,0 78 1,-16 5-1,-1 0 1,-16-158 0</inkml:trace>
  <inkml:trace contextRef="#ctx0" brushRef="#br0" timeOffset="120651.4091">18972 16743 0,'25'9'15,"-17"-9"1,17 0-1,16 5 1,9-10 0,-1 0-1,1-18 1,0-19 0,-50 42 15</inkml:trace>
  <inkml:trace contextRef="#ctx0" brushRef="#br0" timeOffset="120881.2306">19146 16510 0,'0'9'16,"0"-4"-1,0 14 1,-9 55 0,9 56-1,9-9 1,-9-121 0</inkml:trace>
  <inkml:trace contextRef="#ctx0" brushRef="#br0" timeOffset="121295.6236">19691 16380 0,'17'0'16,"-17"0"0,25 0-1,24-5 1,1-9 0,8 0-1,-17-4 1,-41 18-1</inkml:trace>
  <inkml:trace contextRef="#ctx0" brushRef="#br0" timeOffset="121712.1792">19741 16236 0,'0'13'0,"0"-3"32,0 18-17,-8 32 1,0 5 0,8-9-1,8-9 1,8-1-1,17-4 1,9-5 0,-9-4-1,-8-5 1,-9 18 0,-16 15-1,-49 88 1,-34-24-1,-25-9 17,108-116-17</inkml:trace>
  <inkml:trace contextRef="#ctx0" brushRef="#br0" timeOffset="122160.6155">18558 17524 0,'34'0'16,"-26"0"0,25 0 15,41 0-15,117-18-1,7-6 1,50-8-1,-25-6 1,1-3 0,-42 3-1,-42 10 1,-140 28 0,0 0-1,0 0 1</inkml:trace>
  <inkml:trace contextRef="#ctx0" brushRef="#br0" timeOffset="122693.7694">19385 17519 0,'0'5'16,"-8"-5"-1,-8 14 1,-26 23 0,-65 75-1,8 9 1,-17 9-1,99-97 1,1-10 0,16-9 15,-9 0-15,18 0-1,7 0 1,17-14-1,25 9 1,25-4 0,16-15-1,-8-3 1,0-1 0,-16 0-1,-18-10 1,-15-8-1,-42 32 1</inkml:trace>
  <inkml:trace contextRef="#ctx0" brushRef="#br0" timeOffset="122941.6715">19493 17785 0,'-8'9'15,"8"-4"1,-9 18 0,-15 102-1,7 52 1,1 93-1,16-270 1</inkml:trace>
  <inkml:trace contextRef="#ctx0" brushRef="#br0" timeOffset="123871.4752">23975 17231 0,'-16'0'0,"16"0"31,0 0-15,-8 0 0,8-5-1,0-4 1,16-14 0,1-24-1,24 5 1,0-9-1,1 14 1,-9 23 0,-8 19-1,16 18 1,9 24 0,-1 46-1,-7 0 1,-9 0 15,-8-10-15,-1-8-1,-7-47 1,-17-28 0</inkml:trace>
  <inkml:trace contextRef="#ctx0" brushRef="#br0" timeOffset="124138.7667">24538 16850 0,'-8'14'16,"8"-14"-1,-9 14 1,-65 83 15,-25 89-15,-34 42-1,18 0 1,32-32 0,83-196-1</inkml:trace>
  <inkml:trace contextRef="#ctx0" brushRef="#br0" timeOffset="124538.2523">24769 17194 0,'0'-5'16,"0"5"-1,0 0 1,0 0-1,17 0 1,24-9 0,9 4-1,-9 1 1,-8-1 0,-8 5-1,-25 0 1</inkml:trace>
  <inkml:trace contextRef="#ctx0" brushRef="#br0" timeOffset="124771.612">24836 17487 0,'8'-5'15,"0"5"1,9 0 0,24-14-1,33-14 1,9-9 0,-83 37-1</inkml:trace>
  <inkml:trace contextRef="#ctx0" brushRef="#br0" timeOffset="125778.5532">25720 16343 0,'0'-5'15,"0"5"1,0 0-1,0 0 1,9 0 0,16-5-1,16-4 17,0 0-17,1 9 1,-9 0-1,0 18 1,0 33 0,-25 33-1,-8 5 1,0-15 0,0-32-1,0-42 1</inkml:trace>
  <inkml:trace contextRef="#ctx0" brushRef="#br0" timeOffset="126131.6577">26366 16570 0,'33'0'16,"-25"0"0,33-4-1,25-10 1,25-9-1,0 4 1,0-4 0,0-1-1,-8-3 1,-83 27 15</inkml:trace>
  <inkml:trace contextRef="#ctx0" brushRef="#br0" timeOffset="126531.5321">27118 16138 0,'0'4'16,"8"-4"0,1-4 15,24 4-16,25-5 1,8-4 0,0 0-1,-8-1 1,-33 1 0,-9-5-1,-16 14 1</inkml:trace>
  <inkml:trace contextRef="#ctx0" brushRef="#br0" timeOffset="126914.1669">27383 15877 0,'-17'5'16,"17"-5"-1,0 5 16,-16 23-15,-9 27 0,8 6-1,1-10 1,16-9 0,16 14-1,1-5 1,24 5-1,1 4 1,-9-13 0,-25 4-1,-25 14 1,-57 70 0,-42-28 15,116-107-31</inkml:trace>
  <inkml:trace contextRef="#ctx0" brushRef="#br0" timeOffset="127395.8452">25869 17245 0,'25'-5'16,"-17"5"0,26-4-1,98-15 1,41-9 0,76-4-1,24-6 1,16 11-1,-16-6 1,-25 10 0,-50 9-1,-198 14 1,0 0 0,0 0-1</inkml:trace>
  <inkml:trace contextRef="#ctx0" brushRef="#br0" timeOffset="128311.9994">26887 17426 0,'0'5'15,"0"-5"1,0 0-1,-17 9 1,-24 19 15,-34 28-15,-7 23 0,7-9-1,1-5 1,16-9-1,16-14 1,18-14 0,15-14-1,9-5 1,9 5 0,24 0-1,49-9 1,18-15-1,32-13 1,9 4 0,-26-4 15,-24 5-15,-16-1-1,-34 5 1,0-5-1,-41 19 1</inkml:trace>
  <inkml:trace contextRef="#ctx0" brushRef="#br0" timeOffset="128593.3202">26978 17510 0,'-9'-4'0,"9"4"32,0 23-17,0 102 1,0 89-1,-8 89 1,0-10 0,8-293-1</inkml:trace>
  <inkml:trace contextRef="#ctx0" brushRef="#br0" timeOffset="131501.4357">20419 17189 0,'-16'-4'15,"16"4"1,0 0-1,-9 0 1,1 0 0,0-5-1,8 5 1,-8 0 0,8 0-1,0 0 1,0 0-1,0 0 1,24-5 0,10-4 15,15 0-15,9 4-1,8 0 1,-8 1-1,0-1 1,-8 5 0,7-5-1,1-4 1,-58 9 0</inkml:trace>
  <inkml:trace contextRef="#ctx0" brushRef="#br0" timeOffset="131933.196">20527 17603 0,'0'10'15,"0"-10"1,0 0-1,0 0 1,0 0 0,16 0-1,17-5 1,50 0 15,16 1-15,34-6-1,-133 10 1</inkml:trace>
  <inkml:trace contextRef="#ctx0" brushRef="#br0" timeOffset="134642.1138">21436 16989 0,'0'5'16,"0"-5"-1,0 0 1,0 0-1,9-5 1,24-13 0,33-6-1,0 1 17,-16 14-17,-17 4 1,-17 0-1,-7 10 1,-9 14 0,-17 18-1,-32 14 1,-1 5 0,17-24-1,16-13 1,9-5-1,8-5 1,17 10 0,24 4-1,0 5 17,9 0-17,-1 14 1,1 14-1,-33-5 1,-9 23 0,-49 103-1,-100 14 1,-74-14 0,215-177-1</inkml:trace>
  <inkml:trace contextRef="#ctx0" brushRef="#br0" timeOffset="135539.0925">16888 17757 0,'-8'-10'15,"8"10"1,0 0 0,0 0-1,0 5 1,0 37 0,0 167 15,0-209-16</inkml:trace>
  <inkml:trace contextRef="#ctx0" brushRef="#br0" timeOffset="138482.2799">24612 17524 0,'0'0'0,"0"0"16,0 0 15,0 0-16,0 0 1,0 0 0,0 0-1,0 0 1,0 0 0,0 0-1,0 0 1,9 0-1,-1 5 1,-8-5 0,16 9-1,-7-4 1,-1 9 0,8-5 15,-7 10-16,-18 9 1,1 13 0,-25 11-1,-8 3 1,-1-8 0,1-10-1,16-9 1,9-14-1,7 0 1,1-5 0,0-4-1,0 0 1,16 4 0,0 0 15,25-4-16,25-1 1,41-8 0,25-15-1,-124 19 1</inkml:trace>
  <inkml:trace contextRef="#ctx0" brushRef="#br0" timeOffset="139229.8018">28251 16738 0,'-16'0'15,"16"0"1,0 0 0,0 0-1,0 0 1,0 0-1,0 0 1,0 0 0,8 5-1,42 4 1,16 0 0,8 1-1,9-10 1,0 9 15,-17-5-15,-33 1-1,-33-5 1</inkml:trace>
  <inkml:trace contextRef="#ctx0" brushRef="#br0" timeOffset="139479.4659">28392 17292 0,'41'-5'16,"-24"0"-1,7 5 17,34-14-17,-58 14 1</inkml:trace>
  <inkml:trace contextRef="#ctx0" brushRef="#br0" timeOffset="140059.4487">29277 15859 0,'8'4'0,"-8"-4"31,8 0-15,25 5 0,17 14-1,8 9 1,-9 9-1,-15 5 1,-34-5 0,-9 14-1,-24 5 1,-8-5 0,16-14-1,8-4 1,9-5-1,25 9 1,24 14 0,42 5 15,-1-19-15,-15-9-1,-18 5 1,-24-1-1,-25-32 1</inkml:trace>
  <inkml:trace contextRef="#ctx0" brushRef="#br0" timeOffset="140392.1559">29153 17338 0,'16'0'15,"-8"0"1,26 0-1,32-5 1,107-13 0,-7-5-1,24-10 1,-41 0 0,-149 33-1</inkml:trace>
  <inkml:trace contextRef="#ctx0" brushRef="#br0" timeOffset="140773.2665">29649 17422 0,'-8'32'16,"-9"-13"-1,-49 65 1,-25 23 0,-25 23-1,17-18 1,91-103 0,8-4-1,33 9 1,91 13-1,41-17 1,75-10 0,-17-28 15,-8-5-31,-49-13 31,-166 46-15</inkml:trace>
  <inkml:trace contextRef="#ctx0" brushRef="#br0" timeOffset="141058.6368">30046 17538 0,'0'42'15,"-8"18"1,-9 61 0,-16 33-1,0 23 1,33-135 15,8-19-15,33-23-1,-41 0 1</inkml:trace>
  <inkml:trace contextRef="#ctx0" brushRef="#br0" timeOffset="141340.0491">30360 16696 0,'0'5'15,"8"-5"1,25 9 0,17 0 15,24-9-16,1 0 1,-17 14 0,-58-14-1</inkml:trace>
  <inkml:trace contextRef="#ctx0" brushRef="#br0" timeOffset="141541.9197">30550 17166 0,'75'23'15,"-9"-27"1,66 8 0,-8-13-1,-124 9 16</inkml:trace>
  <inkml:trace contextRef="#ctx0" brushRef="#br0" timeOffset="141837.1266">31692 15752 0,'-9'60'16,"9"5"-1,-16 75 16,-1-10-15,17-97 0,0-33-1</inkml:trace>
  <inkml:trace contextRef="#ctx0" brushRef="#br0" timeOffset="142103.6191">31311 16724 0,'157'5'16,"-66"-1"15,133 6-31,-67-15 31,33 10-15,-190-1-1,0-4 1</inkml:trace>
  <inkml:trace contextRef="#ctx0" brushRef="#br0" timeOffset="142553.5711">31692 17166 0,'91'5'15,"-67"-1"1,1 1-1,0 9 17,-8 4-17,-17 10 1,-17 28 0,-24 14-1,-17 4 1,16-13-1,9-15 1,25-13 0,33 9-1,58 4 1,99 10 0,24-37-1,9-24 1,-215 5-1</inkml:trace>
  <inkml:trace contextRef="#ctx0" brushRef="#br0" timeOffset="146461.5672">5615 9713 0,'-8'0'16,"8"0"-1,0 0 1,0 14 0,0 14-1,0 33 1,8 41-1,9 0 1,-17-102 0</inkml:trace>
  <inkml:trace contextRef="#ctx0" brushRef="#br0" timeOffset="146940.9153">5152 10425 0,'17'-4'0,"-17"4"31,8-5-15,25 5-1,25-9 1,25-5 0,24-10-1,17-4 1,83-41 0,-33-1-1,16-14 1,-49 24-1,-141 60 1</inkml:trace>
  <inkml:trace contextRef="#ctx0" brushRef="#br0" timeOffset="147575.4523">5549 10397 0,'0'0'16,"0"0"0,9 5-1,-1 0 1,25 4 0,8 5 15,17 4-16,-8 1 1,-1 18 0,-15 14-1,-26 5 1,-8-9 0,-17 18-1,-8 0 1,-8-18-1,9-15 1,7-13 0,0-5-1,9-5 1,8 0 0,17 1-1,82-6 16,83-41-15,-182 37 0</inkml:trace>
  <inkml:trace contextRef="#ctx0" brushRef="#br0" timeOffset="149950.3495">11355 9509 0,'0'-5'15,"0"5"1,0 0-1,0 0 1,-8 9 0,-9 43-1,1 36 1,16 14 15,41 98-15,42-14-1,33-18 1,-116-168 0</inkml:trace>
  <inkml:trace contextRef="#ctx0" brushRef="#br0" timeOffset="151794.724">12108 9430 0,'0'0'15,"0"0"1,16-5-1,17-9 17,17-5-17,-9 10 1,-8 9 0,-8 19-1,0 64 1,-50 48-1,-8 8 1,8-97 0,9-19-1,16-13 1,8-1 0,25-4-1,8-1 1,9-4-1,0 19 17,8 46-17,-67 84 1,-49 51 0,-41 14-1,50-172 1,49-42-1</inkml:trace>
  <inkml:trace contextRef="#ctx0" brushRef="#br0" timeOffset="152027.1005">13208 9662 0,'-17'103'16,"1"-20"-1,16-83 1</inkml:trace>
  <inkml:trace contextRef="#ctx0" brushRef="#br0" timeOffset="152508.2729">13836 9062 0,'-8'93'16,"0"-9"0,-1 65-1,26-38 1,24-4-1,25-55 1,9-52 0,16-75-1,-25-41 1,-25-52 0,-32 1-1,-26 13 1,-49 47-1,-33 52 1,-9 69 0,1 23-1,90 9 17,17-46-17</inkml:trace>
  <inkml:trace contextRef="#ctx0" brushRef="#br0" timeOffset="152824.607">14696 8467 0,'91'51'16,"-25"0"0,58 56-1,-33 33 17,-33 60-17,-107 74 1,-142 80-1,-189 60 1,380-414 0</inkml:trace>
  <inkml:trace contextRef="#ctx0" brushRef="#br0" timeOffset="154022.3983">3821 9825 0,'-8'56'15,"24"42"1,1 116 0,24 116-1,9 93 1,-1 52-1,-7-47 1,7-70 0,1-153-1,-17-159 1,8-167 0,-41 121 15</inkml:trace>
  <inkml:trace contextRef="#ctx0" brushRef="#br0" timeOffset="155765.4777">3937 9867 0,'33'5'16,"-17"-5"-1,42-5 1,50-14 0,90-32-1,17-9 1,25-5-1,8 4 17,17 5-17,8-9 1,24-19 0,26-18-1,24-10 1,17 24-1,25 4 1,16 10 0,33-10-1,17-14 1,25-18 0,8-5-1,0 5 1,8-5-1,9-9 17,16-5-17,-25 4 1,0 6 0,-16 13-1,-1 10 1,-40 13-1,-34 15 1,-41 9 0,-42 14-1,-57 9 1,-50 14 0,-50 19-1,-49 18 1,-41 37-1,-17 38 17,-9 37-32,-16 51 31,17 61-15,0 32-1,7 19 1,1 4-1,0-32 1,-16-23 0,-9-47-1,-25-42 1,-25-51 0,-7-23-1,-34-47 1,-33-4-1,-42-10 1,-40 10 0,-59 18 15,-33 37-15,-24 33-1,-25 14 1,-17 19-1,8 13 1,-7-8 0,7-25-1,-8-36 1,17-28 0,-9-37-1,9-24 1,-8 14-1,-9-4 1,-25 41 0,-16 10-1,-8 14 17,-9 18-17,0-4 1,-8 9-1,9-9 1,7-14 0,9-19-1,8-9 1,0-10 0,17-13-1,8 0 1,8-10-1,0 9 1,17 15 0,8 9-1,16 28 1,9 4 15,25 15-15,24-1-1,25-14 1,50-9 0,33-18-1,33-24 1,33-9 0,58-14-1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1:41:53.4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8179 3829 0,'17'-5'16,"-1"5"0,26-5-1,32 1 1,34-10-1,16 14 1,41-5 0,9 5-1,115 14 1,-32-5 15,40 5-15,-24-14-1,8 14 1,-24-4 0,16-1-1,-17-14 1,17-4 0,-17 9-1,17-5 1,-8 19-1,8-18 1,-8 13 0,16-18-1,-17 4 1,9-4 15,-33-10-15,-25 0-1,-25-4 1,-190 23 0</inkml:trace>
  <inkml:trace contextRef="#ctx0" brushRef="#br0" timeOffset="2541.9583">6021 7085 0,'-9'-14'16,"-7"0"-1,-9-14 1,-25-14 0,1-13-1,-1 17 1,1 20 0,-1 22-1,-74 75 1,16 66-1,1 50 1,57 47 0,25-19-1,42-23 17,49-93-17,33-93 1,1-116-1,-9-84 1,0-38 0,-17 20-1,-74 190 1,8 9 0,-8 5-1,17 33 1,8 46-1,8 28 1,0-9 0,0-19-1,-33-79 1</inkml:trace>
  <inkml:trace contextRef="#ctx0" brushRef="#br0" timeOffset="2776.8823">6376 7225 0,'42'-10'15,"-26"6"1,17-6-1,9 10 1,-9 5 0,-33-5-1</inkml:trace>
  <inkml:trace contextRef="#ctx0" brushRef="#br0" timeOffset="2984.3245">6492 7420 0,'75'-5'16,"-9"-4"0,58-10-1,-17-13 1,9-29-1,-116 61 1</inkml:trace>
  <inkml:trace contextRef="#ctx0" brushRef="#br0" timeOffset="3169.8572">7245 6764 0,'0'33'15,"8"22"1,0 90 0,9 55-1,-9 9 1,-8-209 0</inkml:trace>
  <inkml:trace contextRef="#ctx0" brushRef="#br0" timeOffset="3401.2607">7973 7550 0,'0'61'16,"-42"-24"0,-24 70-1,66-107 1</inkml:trace>
  <inkml:trace contextRef="#ctx0" brushRef="#br0" timeOffset="4053.6656">8998 6285 0,'8'14'16,"-8"-5"0,33 89-1,0 88 1,-8 88-1,-16-22 1,-18-206 0,1-9-1,0-13 1,8-20 0,0-4-1,0-9 1,8-10 15,42-4-15,8 23-1,74 37 1,-25 24 0,-7 18-1,-76 5 1,-98 9-1,-75-24 1,-16-27 0,-1-60-1,42-57 1,124 75 0</inkml:trace>
  <inkml:trace contextRef="#ctx0" brushRef="#br0" timeOffset="4337.0054">9825 7099 0,'41'0'16,"-16"0"0,33-5-1,25-9 1,-17 5 0,-16 0-1,-50 9 1</inkml:trace>
  <inkml:trace contextRef="#ctx0" brushRef="#br0" timeOffset="4535.644">10040 7406 0,'75'0'16,"-18"-9"-1,67-24 1,-8-23 0,17-13-1,-133 69 1</inkml:trace>
  <inkml:trace contextRef="#ctx0" brushRef="#br0" timeOffset="4715.8065">10900 6797 0,'83'-10'0,"-33"1"31,82-19-15,-33 0-1,25 5 1,-124 23-1</inkml:trace>
  <inkml:trace contextRef="#ctx0" brushRef="#br0" timeOffset="5114.9968">11115 6499 0,'17'107'16,"-26"-9"15,26 102-15,-9-47 0,25 15-1,17-57 1,24-22-1,1-52 1,-67-46 0,0 9-1,-16 13 1,-66 43 0,-34 9-1,-16-9 1,0-28-1,124-28 1</inkml:trace>
  <inkml:trace contextRef="#ctx0" brushRef="#br0" timeOffset="5612.7733">13282 6741 0,'0'-10'0,"0"10"16,0 0 15,-8 0-15,-34 10-1,-73 46 1,-9 55 0,16 57-1,50 8 1,58-8 0,99-52-1,50-69 1,58-84-1,-207 37 1</inkml:trace>
  <inkml:trace contextRef="#ctx0" brushRef="#br0" timeOffset="5878.063">14332 6759 0,'50'0'16,"-25"0"0,24-14-1,34-4 1,16-15-1,-32 10 1,-67 23 0</inkml:trace>
  <inkml:trace contextRef="#ctx0" brushRef="#br0" timeOffset="6094.487">14407 7150 0,'66'-23'15,"-8"0"1,107-33 0,1-23-1,57-10 1,-223 89-1</inkml:trace>
  <inkml:trace contextRef="#ctx0" brushRef="#br0" timeOffset="6430.467">15788 6257 0,'0'9'15,"-8"1"1,-50 73 0,0 24-1,8 51 1,25-4 0,42-24-1,90-46 1,67-56-1,25-65 1,7-19 0,-24-33-1,-25-8 1,-157 97 0</inkml:trace>
  <inkml:trace contextRef="#ctx0" brushRef="#br0" timeOffset="6612.9737">16334 6285 0,'0'9'16,"0"0"-1,-42 178 1,-57 217-1,99-404 1</inkml:trace>
  <inkml:trace contextRef="#ctx0" brushRef="#br0" timeOffset="10850.2647">6658 10639 0,'24'-18'16,"-15"18"-1,24 4 1,8-4-1,42 28 1,-1 19 0,59 69-1,-42 19 1,-8 28 0,-49-10-1,-51-139 1,9-14-1</inkml:trace>
  <inkml:trace contextRef="#ctx0" brushRef="#br0" timeOffset="11083.6365">7369 10318 0,'-25'37'16,"-41"98"0,-75 121-1,-16 37 1,0-32 0,140-238-1,17-23 1</inkml:trace>
  <inkml:trace contextRef="#ctx0" brushRef="#br0" timeOffset="11313.2413">7460 10667 0,'91'23'16,"-50"-18"-1,67 0 1,-17 4 0,-91-9-1</inkml:trace>
  <inkml:trace contextRef="#ctx0" brushRef="#br0" timeOffset="11516.1858">7567 11249 0,'58'4'15,"-33"-4"1,33-4 0,-58 4-1</inkml:trace>
  <inkml:trace contextRef="#ctx0" brushRef="#br0" timeOffset="12195.4552">8494 10960 0,'91'-18'16,"-25"18"-1,91-14 1,0 9 0,75-9-1,-1-5 1,42 1 0,16-10-1,26 5 1,16-5-1,16 9 1,25-4 0,17 14-1,16-10 1,17 14 15,16-13-15,9 8-1,-1 1 1,9-5 0,-17-5-1,1-4 1,-17-5 0,-34 5-1,-40-5 1,-51 14-1,-49 0 1,-49-4 0,-75-1-1,-132 14 1,-17-9 0,25 14-1</inkml:trace>
  <inkml:trace contextRef="#ctx0" brushRef="#br0" timeOffset="12892.8953">8758 10002 0,'8'0'16,"-8"0"-1,0 0 1,42 0 0,32-14-1,100-14 1,16-14-1,0 10 1,-8 13 0,-182 19-1</inkml:trace>
  <inkml:trace contextRef="#ctx0" brushRef="#br0" timeOffset="13260.5227">9974 9578 0,'33'-4'16,"17"-10"0,41-9-1,0-5 1,-75 18-1,9 1 17,-25 9-17</inkml:trace>
  <inkml:trace contextRef="#ctx0" brushRef="#br0" timeOffset="13692.4864">10172 9178 0,'0'19'16,"0"42"0,-33 64-1,0 47 1,0-4-1,8-15 17,34-41-17,40-56 1,26-38 0,24-27-1,-8-10 1,-83 19-1,0 10 1,-32 73 0,-59 38-1,-8 10 1,58-108 0,33-23-1</inkml:trace>
  <inkml:trace contextRef="#ctx0" brushRef="#br0" timeOffset="13956.5334">10983 9588 0,'116'-28'16,"-75"9"-1,108-13 1,-58 4 0,-75 23-1,-16 5 1</inkml:trace>
  <inkml:trace contextRef="#ctx0" brushRef="#br0" timeOffset="14170.6599">11347 9299 0,'-8'28'16,"8"-9"-1,-9 46 1,-7 51 0,-17-9-1,0-32 1,33-75 0</inkml:trace>
  <inkml:trace contextRef="#ctx0" brushRef="#br0" timeOffset="14358.2797">11049 9881 0,'25'0'16,"-9"0"-1,26-9 17,32-10-17,9 0 1,-9-4-1,-74 23 1</inkml:trace>
  <inkml:trace contextRef="#ctx0" brushRef="#br0" timeOffset="15270.3525">11686 9997 0,'33'19'16,"-25"-5"-1,17 14 1,8 23 15,-8-5-15,0-8-1,-9-11 1,-7-8 0,-1-10-1,0-18 1,9-98 0,-1-116-1,1-56 1,8 0-1,-9 32 1,-8 233 0,-8 0-1,0-5 1,0 6 15,0 3-15,9 1-1,-9 4 1,0-4 0,16-5-1,34-14 1,32-9 0,34-5-1,124-23 1,8 18-1,83-18 1,33 0 0,33 5-1,25-1 1,33 1 0,8-1 15,16 15-16,9-1 1,0 10 0,-8 4-1,-25 24 1,-42 4 0,-49 15-1,-74-1 1,-100 10-1,-207-15 1,-8 6 0,25-10-1</inkml:trace>
  <inkml:trace contextRef="#ctx0" brushRef="#br0" timeOffset="16017.7168">12802 9206 0,'0'5'15,"0"0"1,0 23 0,-8 27-1,8 15 1,25 14 0,0 4-1,24 1 1,-7-24 15,-1-9-15,-16-19-1,-9 0 1,-16 0 0,-8 14-1,-17 5 1,-8-5-1,-25-18 1,-8-24 0,66-9-1</inkml:trace>
  <inkml:trace contextRef="#ctx0" brushRef="#br0" timeOffset="16185.2648">12769 9313 0,'42'0'15,"-26"0"1,17 0 0,-33 0-1</inkml:trace>
  <inkml:trace contextRef="#ctx0" brushRef="#br0" timeOffset="16549.8951">13414 8937 0,'67'-5'16,"-51"10"-1,17-1 1,-8 10 15,-9 9-15,-7 15 0,-18 3-1,9-3 1,0-15-1,9 0 1,16 0 0,-1-13-1,18 4 1,-42-14 0</inkml:trace>
  <inkml:trace contextRef="#ctx0" brushRef="#br0" timeOffset="16782.2914">13745 9848 0,'33'0'15,"-16"0"1,49-14-1,25-18 1,83-38 0,-9-14-1,-165 84 1</inkml:trace>
  <inkml:trace contextRef="#ctx0" brushRef="#br0" timeOffset="17115.7893">15011 8937 0,'0'4'16,"0"5"-1,-9 47 1,1 42-1,0 14 1,24-10 0,34-9-1,49-28 1,9-28 0,90-4-1,-24-52 1,-9-18-1,-165 37 1</inkml:trace>
  <inkml:trace contextRef="#ctx0" brushRef="#br0" timeOffset="17347.3861">15515 9183 0,'8'42'16,"-16"32"-1,-17 94 1,0 50 0,-8 6-1,33-182 1,0-42-1</inkml:trace>
  <inkml:trace contextRef="#ctx0" brushRef="#br0" timeOffset="17613.32">16301 9211 0,'8'47'15,"-33"22"1,-25 80 0,-32 28-1,-9-10 1,74-153-1,17-14 1</inkml:trace>
  <inkml:trace contextRef="#ctx0" brushRef="#br0" timeOffset="17828.8113">15912 9318 0,'25'14'16,"16"19"0,25 36-1,25 34 1,0-1 0,17-14-1,-108-88 1</inkml:trace>
  <inkml:trace contextRef="#ctx0" brushRef="#br0" timeOffset="18164.2489">16822 8974 0,'8'-5'15,"-8"5"1,0 33-1,-8 111 1,8 116 0,0 47-1,0-307 1</inkml:trace>
  <inkml:trace contextRef="#ctx0" brushRef="#br0" timeOffset="18708.5366">17599 9025 0,'0'5'15,"-8"-5"1,-25 55 0,-50 85-1,-24 41 1,-1 5 0,83-153-1,25-33 16</inkml:trace>
  <inkml:trace contextRef="#ctx0" brushRef="#br0" timeOffset="18913.2274">17235 9104 0,'0'0'16,"8"14"-1,59 60 1,15 38 0,26 42-1,-108-154 1</inkml:trace>
  <inkml:trace contextRef="#ctx0" brushRef="#br0" timeOffset="19329.3837">18112 8895 0,'8'23'15,"-24"19"1,-18 60 0,18 19 15,16 14-31,58-23 15,49-38 17,50-32-17,9-37 1,-17-29 0,-141 1-1,-8 23 1</inkml:trace>
  <inkml:trace contextRef="#ctx0" brushRef="#br0" timeOffset="19507.8899">18426 8997 0,'0'23'15,"-16"98"1,-42 140-1,-25 78 1,83-339 0</inkml:trace>
  <inkml:trace contextRef="#ctx0" brushRef="#br0" timeOffset="20669.2821">12422 11779 0,'-8'-5'16,"8"5"-1,0 0 17,0 0-17,0 0 1,0 0-1,8-4 1,33-20 0,50-4-1,17 5 1,-1 14 0,-7 23-1,-18 14 1,-40 18-1,7 61 1,-107 42 0,-66 56-1,-8-47 1,91-135 15,7-9-15,34-5-1,9-9 1,82 0 0,99-32-1,25-15 1,-215 47 0</inkml:trace>
  <inkml:trace contextRef="#ctx0" brushRef="#br0" timeOffset="20954.7418">13968 11597 0,'9'0'15,"-9"10"1,-33 78 0,-17 56-1,-33 33 1,1-5 0,65-144-1,17-28 1</inkml:trace>
  <inkml:trace contextRef="#ctx0" brushRef="#br0" timeOffset="21187.3435">13447 11732 0,'25'14'16,"17"19"-1,57 46 1,33 33 0,34 13-1,-1-8 1,25-43 0,-190-74-1</inkml:trace>
  <inkml:trace contextRef="#ctx0" brushRef="#br0" timeOffset="21435.8556">14870 11416 0,'0'9'16,"8"52"0,0 120-1,-8 196 1,-8 246 0,8-623-1</inkml:trace>
  <inkml:trace contextRef="#ctx0" brushRef="#br0" timeOffset="22849.8487">16929 10593 0,'0'-10'16,"0"10"0,0 0-1,0 0 1,0 0-1,0 0 1,0 0 0,17-4-1,16-1 1,8 0 0,17-9-1,33 0 1,-8 10-1,-1-5 1,9 9 0,9-5 15,15 10-15,9-15-1,17-4 1,8 5-1,-8-5 1,-1-5 0,-16 10-1,-33 4 1,-8 10 0,-17-5-1,-8-5 1,-58 5-1</inkml:trace>
  <inkml:trace contextRef="#ctx0" brushRef="#br0" timeOffset="23449.598">19791 10169 0,'0'0'16,"0"0"-1,16 10 1,34-1-1,16-4 1,25-5 0,8 0-1,0 4 1,-24-4 15,-75 0-15</inkml:trace>
  <inkml:trace contextRef="#ctx0" brushRef="#br0" timeOffset="23746.9337">19716 10835 0,'17'0'16,"-1"4"15,84-4-15,73-4-1,84-15 1,-257 19 0</inkml:trace>
  <inkml:trace contextRef="#ctx0" brushRef="#br0" timeOffset="24462.458">21296 9439 0,'8'0'15,"0"0"1,26 5 0,48-5-1,-7-5 1,16 5 0,16-28 15,-107 28-16</inkml:trace>
  <inkml:trace contextRef="#ctx0" brushRef="#br0" timeOffset="24993.0538">22388 8564 0,'8'-4'16,"-16"8"-1,8 15 1,-17 37 0,-8 32-1,9 10 16,-1 4-15,9-4 0,33 4-1,24-4 1,9-28 0,0-19-1,-8-5 1,-9 1-1,-16-1 1,-25 6 0,-25 36-1,-33 10 1,-16-33 0,16-23-1,33-42 1,-16-38 15,41 38-15</inkml:trace>
  <inkml:trace contextRef="#ctx0" brushRef="#br0" timeOffset="25175.5421">22553 8895 0,'74'-10'16,"-16"1"-1,75-19 1,-133 28 0</inkml:trace>
  <inkml:trace contextRef="#ctx0" brushRef="#br0" timeOffset="25460.9997">23479 9062 0,'108'0'16,"-42"-14"-1,75-4 1,-34-15 0,-99 28-1,-8 5 1</inkml:trace>
  <inkml:trace contextRef="#ctx0" brushRef="#br0" timeOffset="25673.2978">23620 8727 0,'0'116'15,"-17"-18"1,-8 102 0,1-56-1,-18 24 1,42-168 0</inkml:trace>
  <inkml:trace contextRef="#ctx0" brushRef="#br0" timeOffset="25874.8103">23314 9616 0,'116'-19'16,"-17"-4"-1,66-5 1,-24 0-1,24-9 1,-165 37 0</inkml:trace>
  <inkml:trace contextRef="#ctx0" brushRef="#br0" timeOffset="27719.4396">24596 9388 0,'0'0'16,"0"0"-1,0 0 1,0 0 0,0 4-1,0 20 1,8 27-1,9 23 1,-1-4 0,-8-19-1,9-23 1,-9-5 0,0-9 15,1-18-16,40-85 1,-7-87 0,7-66-1,-7-37 1,-1 9 0,-8 37-1,-8 33 1,-25 200-1,0-5 1,0 1 0,0-1-1,0 0 1,-8 1 0,8-1-1,0 5 16,8 0-15,0-4 0,17-6-1,33-4 1,33 5 0,41-10-1,100-9 1,-9 10-1,42 4 1,-17 9 0,0 5-1,-8 5 1,-17-5 0,-16-5-1,-9 5 1,1-18 15,-17-1-15,-9-14-1,-7 6 1,-26-1 0,-24 9-1,-116 24 1,0-5-1</inkml:trace>
  <inkml:trace contextRef="#ctx0" brushRef="#br0" timeOffset="28797.5584">13241 10281 0,'0'5'16,"0"-5"-1,0 0 1,0 0 0</inkml:trace>
  <inkml:trace contextRef="#ctx0" brushRef="#br0" timeOffset="29336.336">17177 10137 0,'0'-5'16,"0"5"0,9 0-1,-9 0 1</inkml:trace>
  <inkml:trace contextRef="#ctx0" brushRef="#br0" timeOffset="29583.0704">18716 9825 0,'-9'-9'16,"9"9"-1,0 0 1</inkml:trace>
  <inkml:trace contextRef="#ctx0" brushRef="#br0" timeOffset="31725.1097">26928 8778 0,'8'0'15,"-8"0"1,0 0-1,-8-9 1,0-14 15,-17-19-15,-8 5 0,-25-14-1,8 27 1,9 10-1,-9 5 1,-8 18 0,-24 24-1,-59 74 1,25 14 0,17 14-1,74-5 1,58-32-1,67-56 1,65-80 0,17-50 15,-17-24-15,-32-9-1,-125 112 1,-8 0-1,0 4 1,0 5 0,-8 28-1,-25 88 1,-1 47 0,-15 5-1,8-1 1,41-167-1</inkml:trace>
  <inkml:trace contextRef="#ctx0" brushRef="#br0" timeOffset="32524.5195">21610 10402 0,'8'0'16,"-8"0"-1,25 0 1,58 0 0,115-14-1,100-28 1,74-23-1,50 14 1,16-10 0,26 15-1,24-1 1,8 1 15,16 4-15,-15 0-1,-1 14 1,-41 5 0,-25 9-1,-50 9 1,-57 1 0,-67 4-1,-99 4 1,-182 1-1,1-5 1,-125 18 0,149-18-1</inkml:trace>
  <inkml:trace contextRef="#ctx0" brushRef="#br0" timeOffset="33519.0193">24000 11067 0,'-8'0'16,"8"0"15,0 0-16,0 0 1,0 0 0,17-5-1,65-27 1,17-1 0,34 5-1,-1 14 1,-16 24-1,-116-1 1,8 14 0,-16 15-1,-17 17 1,-16 15 0,-9 14-1,-8-10 16,9-22-15,24-15 0,0-14-1,17-4 1,-1-10 0,18 5-1,40 4 1,100-8-1,83-43 1,32-23 0,-264 56-1</inkml:trace>
  <inkml:trace contextRef="#ctx0" brushRef="#br0" timeOffset="34099.8042">28714 9509 0,'0'0'15,"0"0"1,0 0-1,0 0 1,17 4 0,41 15-1,41-5 1,17 14 0,-17 0-1,-33 14 1,-66-42-1</inkml:trace>
  <inkml:trace contextRef="#ctx0" brushRef="#br0" timeOffset="34317.599">28913 10179 0,'58'-14'16,"24"-10"-1,59-36 1,0-19 0,-141 79-1</inkml:trace>
  <inkml:trace contextRef="#ctx0" brushRef="#br0" timeOffset="34665.8143">29831 8467 0,'124'-14'0,"-41"-5"31,-83 19-15</inkml:trace>
  <inkml:trace contextRef="#ctx0" brushRef="#br0" timeOffset="35161.9313">30583 8001 0,'-33'103'15,"8"-43"1,-16 75 15,25-14-15,16 9 0,33-32-1,16-19 1,17-28-1,-49-55 1,-9-1 0,1 5-1,-9 5 1,-17 9 0,-74 28-1,-16-15 1,-26-3-1,17-29 1,34-51 0,82-60-1,0 116 17</inkml:trace>
  <inkml:trace contextRef="#ctx0" brushRef="#br0" timeOffset="35315.5196">30716 8150 0,'99'10'16,"-41"-24"-1,82 14 1,-32-5 0,-108 5-1</inkml:trace>
  <inkml:trace contextRef="#ctx0" brushRef="#br0" timeOffset="35543.4368">31319 8378 0,'91'14'15,"-16"-14"1,74 5 0,-17-19-1,9-9 1,-141 23 0</inkml:trace>
  <inkml:trace contextRef="#ctx0" brushRef="#br0" timeOffset="35793.7703">31634 8020 0,'0'56'15,"0"-33"1,0 42-1,0 38 1,-9 13 0,-7-18-1,-1-24 1,17-74 0</inkml:trace>
  <inkml:trace contextRef="#ctx0" brushRef="#br0" timeOffset="35982.4308">31386 8643 0,'57'14'15,"10"-4"1,65-6 15,-16-4-15,16-18-1,-132 18 1</inkml:trace>
  <inkml:trace contextRef="#ctx0" brushRef="#br0" timeOffset="36431.9944">32486 7960 0,'57'28'15,"-40"-15"1,0 1 0,-9 10-1,-8 13 16,-25 23-15,0-4 0,17 0-1,16 9 1,34 10 0,15-6-1,1-4 1,-25 10-1,-41-5 1,-50 97 0,-66-41-1,-33-1 1,157-125 0</inkml:trace>
  <inkml:trace contextRef="#ctx0" brushRef="#br0" timeOffset="36960.5871">30170 9881 0,'16'-5'31,"-7"5"-15,32 5-1,58-5 1,100 0 0,65-9-1,59-10 1,16-4-1,-8-1 1,-25 6 0,-33 9-1,-33 4 1,-50 10 0,-66 8-1,-124-13 1</inkml:trace>
  <inkml:trace contextRef="#ctx0" brushRef="#br0" timeOffset="37541.7656">31179 10351 0,'8'0'15,"-8"0"1,17 0-1,24 4 17,17 15-17,8 0 1,8-1 0,-16 1-1,-25 4 1,-8-14-1,-33 1 1,-17 22 0,-82 43-1,-9-15 1,-16 19 0,115-69-1,-41 69 1,199-19-1,90 5 1,84-23 0,-18 0 15,-297-42-15</inkml:trace>
  <inkml:trace contextRef="#ctx0" brushRef="#br0" timeOffset="39170.9006">6798 14100 0,'41'-14'16,"-24"10"0,0 4-1,24 0 1,17 0-1,25 0 1,-9 9 0,9 10-1,-1 13 1,-15 24 0,-18 23-1,-24 14 16,-17 5-15,-8 4 0,-8-27-1,8-48 1,0-27 0</inkml:trace>
  <inkml:trace contextRef="#ctx0" brushRef="#br0" timeOffset="39404.0363">7542 13830 0,'-24'24'16,"-26"45"-1,-57 113 16,-51 69-15,10 51 0,23-60-1,125-242 1</inkml:trace>
  <inkml:trace contextRef="#ctx0" brushRef="#br0" timeOffset="39688.1632">8030 14347 0,'0'18'16,"0"-4"-1,9 70 1,-1 107 0,-8-191-1</inkml:trace>
  <inkml:trace contextRef="#ctx0" brushRef="#br0" timeOffset="40101.3543">8353 14137 0,'41'-9'16,"-24"5"-1,16-1 1,8-4 0,9 4-1,-9 10 1,-41-5-1</inkml:trace>
  <inkml:trace contextRef="#ctx0" brushRef="#br0" timeOffset="40336.8592">8510 14351 0,'25'10'15,"-17"-6"1,42 6 0,82-29-1,-132 19 1</inkml:trace>
  <inkml:trace contextRef="#ctx0" brushRef="#br0" timeOffset="41099.7653">9627 13412 0,'0'-10'16,"0"10"-1,8 0 1,0 5 0,25-5-1,25-5 1,33-13 0,25-10-1,-9 0 1,-107 28-1</inkml:trace>
  <inkml:trace contextRef="#ctx0" brushRef="#br0" timeOffset="41561.6991">10586 12812 0,'0'-5'15,"-8"19"1,8 23 0,-9 28-1,9 10 1,9-1-1,15 1 1,10-20 0,-1 1-1,0-14 1,-8-9 15,-1-1-15,-15 5-1,-18 19 1,-40 33 0,-17-6-1,-1-27 1,9-37 0,58-19-1</inkml:trace>
  <inkml:trace contextRef="#ctx0" brushRef="#br0" timeOffset="41746.4649">10669 12956 0,'66'28'16,"-41"-24"-1,32-4 1,-57 0 0</inkml:trace>
  <inkml:trace contextRef="#ctx0" brushRef="#br0" timeOffset="42363.8143">11198 13337 0,'0'-4'15,"0"4"1,0 0 0,8 4-1,17-4 1,33 0 0,16 0-1,17 5 1,9-5-1,-100 0 1</inkml:trace>
  <inkml:trace contextRef="#ctx0" brushRef="#br0" timeOffset="42980.0511">12215 12849 0,'-8'5'16,"8"-5"-1,0 0 1,8 0 0,0 4-1,17 1 1,8 9 0,-8 0-1,-8 9 1,-17 14 15,-9 14-15,-7 5-1,-1-14 1,17-19 0,0-4-1,25 9 1,0-10-1,8 1 1,8 4 0,-24 29-1,-9 68 1,-66 39 0,-41 13-1,-8-33 1,107-139-1</inkml:trace>
  <inkml:trace contextRef="#ctx0" brushRef="#br0" timeOffset="43591.5294">9726 14351 0,'-8'0'16,"16"0"-1,0 0 1,33 10-1,42 8 1,99 15 0,41-28-1,59-1 1,32-46 0,0-4-1,0-10 1,1 5-1,-18 4 1,-15 5 15,-18 19-15,-40 0 0,-59 28-1,-165 4 1,0-9-1</inkml:trace>
  <inkml:trace contextRef="#ctx0" brushRef="#br0" timeOffset="44258.6159">10685 14817 0,'33'0'15,"-24"-5"1,24 0 0,8 1-1,17 8 1,0 10-1,-9 5 1,-7 9 0,-9 4-1,-25 15 17,-33 69-17,-33 1 1,-33 8-1,-8-27 1,91-98 0,-9 4-1,9-4 1,8 0 0,17 10-1,90-6 1,59-13-1,82-28 1,-248 37 0</inkml:trace>
  <inkml:trace contextRef="#ctx0" brushRef="#br0" timeOffset="44873.8092">13398 14003 0,'-8'0'16,"8"0"-1,0 0 1,8 0-1,0 0 1,17 4 0,33-4-1,24 5 1,9-5 15,-8 5-15,-17-5-1,-16 9 1,-50-9 0</inkml:trace>
  <inkml:trace contextRef="#ctx0" brushRef="#br0" timeOffset="45136.5583">13497 14635 0,'58'0'0,"-33"0"31,107-14-15,0-23 0,-132 37-1</inkml:trace>
  <inkml:trace contextRef="#ctx0" brushRef="#br0" timeOffset="45553.3866">14440 13291 0,'0'4'16,"8"-4"-1,25 5 1,25 0 0,25-5-1,16-5 1,-99 5 0</inkml:trace>
  <inkml:trace contextRef="#ctx0" brushRef="#br0" timeOffset="46202.1997">15217 12961 0,'9'23'15,"-9"-19"1,16 10-1,17 24 1,8 3 0,17 11-1,-16-1 1,-17 5 0,-25-5-1,-17 5 1,-24 4 15,-17-23-15,8-23-1,17-14 1,8-9 0,9-10-1,24-9 1,17-32-1,24-10 1,1 0 0,-9 15-1,1-1 1,-9 14 0,-17 5-1,-7-1 1,-18 1-1,-7 0 17,-9 14-17,-16 13 1,-17 24 0,0 33-1,58-47 1</inkml:trace>
  <inkml:trace contextRef="#ctx0" brushRef="#br0" timeOffset="46799.0455">14059 14365 0,'25'0'16,"-8"0"-1,24 0 1,100-18 15,49-15-15,66-13 0,26-10-1,7-5 1,9-4-1,-42 14 1,-24 9 0,-67 28-1,-66 19 1,-99-5 0</inkml:trace>
  <inkml:trace contextRef="#ctx0" brushRef="#br0" timeOffset="47713.3385">14953 14691 0,'0'0'15,"0"0"1,0 0 0,24-5-1,26-9 1,33 5 15,-9 0-15,-16 13-1,-8 6 1,-17 22 0,-17 15-1,-32 9 1,-34 32 0,1-13-1,7-29 1,9-9-1,25-13 1,8-6 0,41 19-1,75 1 1,66-48 15,25-36-15,-207 46-1</inkml:trace>
  <inkml:trace contextRef="#ctx0" brushRef="#br0" timeOffset="48344.3047">16764 13854 0,'0'-5'15,"0"5"16,8 0-15,17-5 0,24 5-1,9-4 1,9-1 0,-10 0-1,-15 1 1,-42 4-1</inkml:trace>
  <inkml:trace contextRef="#ctx0" brushRef="#br0" timeOffset="48548.478">16838 14203 0,'66'9'16,"-41"-9"-1,33-9 1,-58 9 0</inkml:trace>
  <inkml:trace contextRef="#ctx0" brushRef="#br0" timeOffset="48927.9402">17690 13882 0,'25'0'15,"-9"0"1,26-5 0,32-14-1,34-23 1,-108 42 0</inkml:trace>
  <inkml:trace contextRef="#ctx0" brushRef="#br0" timeOffset="49275.4731">18575 13393 0,'0'23'16,"-17"33"-1,-7 61 1,-18 36 0,9 1-1,33-10 1,66-47 0,58-50-1,42-66 1,-1-22-1,-16-34 17,-33-9-17,-116 84 1</inkml:trace>
  <inkml:trace contextRef="#ctx0" brushRef="#br0" timeOffset="49490.1207">18931 13561 0,'0'4'15,"0"6"1,0 50 0,-17 126-1,-8 23 1,0-4-1,25-205 1</inkml:trace>
  <inkml:trace contextRef="#ctx0" brushRef="#br0" timeOffset="49707.7546">19559 14370 0,'-16'33'16,"-42"27"-1,58-60 1</inkml:trace>
  <inkml:trace contextRef="#ctx0" brushRef="#br0" timeOffset="50173.1292">20709 13012 0,'66'4'0,"-25"6"32,67 45-17,-17 43 1,33 60-1,-42 33 1,-7 14 0,-75-163-1,0-24 1,0-18 0</inkml:trace>
  <inkml:trace contextRef="#ctx0" brushRef="#br0" timeOffset="50369.426">21527 13142 0,'-8'14'16,"-33"46"-1,-83 122 1,-50 64-1,-8 10 1,182-256 0</inkml:trace>
  <inkml:trace contextRef="#ctx0" brushRef="#br0" timeOffset="50753.654">21693 13807 0,'66'9'16,"-49"-9"15,-1 5-15,17 23-1,-8 51 1,-33 47 0,-17 13-1,8-111 1,9-9 0,25-5-1,41-5 1,41-37-1,17-28 1,-116 56 0</inkml:trace>
  <inkml:trace contextRef="#ctx0" brushRef="#br0" timeOffset="51053.7623">22545 13291 0,'16'9'15,"-7"-4"1,15-5-1,26 0 1,0-5 0,7 0-1,-7 5 1,-50 0 0</inkml:trace>
  <inkml:trace contextRef="#ctx0" brushRef="#br0" timeOffset="51235.2717">22594 13728 0,'75'14'16,"-1"-23"-1,67-15 1,16-17-1,-157 41 1</inkml:trace>
  <inkml:trace contextRef="#ctx0" brushRef="#br0" timeOffset="51701.9994">23711 12626 0,'25'0'16,"-9"0"0,26-10-1,15 10 1,34-14 0,0-4-1,-91 18 1</inkml:trace>
  <inkml:trace contextRef="#ctx0" brushRef="#br0" timeOffset="52246.542">24645 12277 0,'-8'0'16,"8"0"0,0 0-1,0 4 1,0-4-1,0 10 1,-8 18 0,-9 13-1,9 15 1,8 5 0,8-1-1,9-4 1,8-9-1,-9-1 17,1-18-17,-17-5 1,-9 5 0,-48 19-1,-34-1 1,0-18-1,33-37 1,58 9 0</inkml:trace>
  <inkml:trace contextRef="#ctx0" brushRef="#br0" timeOffset="52448.1348">24538 12146 0,'49'0'15,"-32"0"17,24-4-32,34-6 31,24 10-15,0 5-1,-99-5 1</inkml:trace>
  <inkml:trace contextRef="#ctx0" brushRef="#br0" timeOffset="52732.3752">25307 12514 0,'33'0'0,"-25"-5"16,58-9 15,34 0-15,24-4-1,-8-15 1,-25-4-1,-91 37 1</inkml:trace>
  <inkml:trace contextRef="#ctx0" brushRef="#br0" timeOffset="52981.4133">25762 12021 0,'8'97'16,"-16"-3"15,0 115-15,-26-9-1,34-144 1,0-24-1,0-32 1</inkml:trace>
  <inkml:trace contextRef="#ctx0" brushRef="#br0" timeOffset="54012.5924">26275 11793 0,'0'5'16,"0"-5"-1,0 0 1,0 0 0,0 0-1,0 0 1,0 0-1,0 0 1,0 0 0,0 0-1,0 0 17,0 0-17,0 0 1,0 0-1,0 0 1,0 0 0,0 0-1,0 0 1,0 0 0,0 0-1,0 0 1,0 0-1,16-5 1,9 5 0,8 0-1,25 0 1,8 14 15,-16 4-15,-17 10-1,-25 10 1,-8 73 0,-41-8-1,-17 22 1,41-111 0,9-5-1,0 1 1,8-1-1,41 5 1,17 14 0,-8-10-1,-17 6 1,-17 4 0,-32 79 15,-67 4-16,-41 10 1,-25-51 0,149-70-1</inkml:trace>
  <inkml:trace contextRef="#ctx0" brushRef="#br0" timeOffset="54677.9055">23504 13379 0,'0'0'15,"0"0"1,0 0 0,0 0-1,8 0 1,42 9 0,57 1-1,133-1 16,25-9-15,74 0 0,17-14-1,16-4 1,0-10 0,-16-5-1,-26-4 1,-32 9-1,-58 9 1,-58 10 0,-83 18-1,-132 1 1,33-10 0</inkml:trace>
  <inkml:trace contextRef="#ctx0" brushRef="#br0" timeOffset="55291.6624">25018 13933 0,'-9'0'15,"9"0"17,9-5-17,7 0 1,17-4 0,25 0-1,-8 9 1,-9 14-1,0 9 1,-24 14 0,-25 1-1,-34 36 1,-65 70 0,-1-14-1,83-102 1,25-18-1,67 36 1,148-69 15,74-38-15,-289 61 0</inkml:trace>
  <inkml:trace contextRef="#ctx0" brushRef="#br0" timeOffset="56087.5251">27391 13133 0,'8'-10'16,"-8"10"-1,0 0 1,17 0-1,32-9 1,42 4 0,25 1 15,-17-1-15,-16 0-1,-25 10 1,-58-5-1</inkml:trace>
  <inkml:trace contextRef="#ctx0" brushRef="#br0" timeOffset="56306.1893">27656 13561 0,'82'9'16,"-15"-18"0,73-10 15,-16-32-15,-124 51-1</inkml:trace>
  <inkml:trace contextRef="#ctx0" brushRef="#br0" timeOffset="56588.8212">28524 12607 0,'58'9'15,"16"-13"17,59 4-17,-1-10 1,-132 10-1</inkml:trace>
  <inkml:trace contextRef="#ctx0" brushRef="#br0" timeOffset="57071.1373">29392 12012 0,'100'18'16,"-34"-9"-1,50 15 1,-25 4 0,0 18 15,-67 33-16,-73 33 1,-59-10 0,-24 5-1,-9-32 1,133-75 0,0-5-1,24 28 1,75-4-1,42-1 1,40 1 0,-16-10-1,-157-9 1,0 0 0,0 0-1</inkml:trace>
  <inkml:trace contextRef="#ctx0" brushRef="#br0" timeOffset="57635.3802">28574 13221 0,'0'5'15,"0"-5"1,0 0 0,8 0-1,17 0 1,8 4 15,8-4-15,1 0-1,-18 0 1,9 0 0,17-4-1,0-1 1,24 0-1,25-13 1,25 4 0,17-5-1,99 5 1,-25 0 0,8 5-1,-57 14 16,-166-5-31,8 0 32,-8 0-17</inkml:trace>
  <inkml:trace contextRef="#ctx0" brushRef="#br0" timeOffset="58081.4165">29409 13565 0,'17'5'15,"-1"0"1,9-1-1,8 1 17,-8 4-17,-9 10 1,-7-1 0,-26 38-1,-33 28 1,9-14-1,16-33 1,25-9 0,50 4-1,41-4 1,16-18 0,92-29-1,-199 19 1</inkml:trace>
  <inkml:trace contextRef="#ctx0" brushRef="#br0" timeOffset="58384.9811">30575 13207 0,'99'-9'16,"-41"-10"0,83 5-1,-42 0 1,-82 14-1,-1 5 1,-16-5 15</inkml:trace>
  <inkml:trace contextRef="#ctx0" brushRef="#br0" timeOffset="58632.1587">30476 13630 0,'25'5'15,"-9"-5"1,50-5 0,92-18-1,15-14 1,26-14-1,-34 0 1,-165 51 0</inkml:trace>
  <inkml:trace contextRef="#ctx0" brushRef="#br0" timeOffset="58896.972">31824 13263 0,'116'0'15,"-42"-14"1,92-9-1,-51-15 1,18-17 0,-133 55 15</inkml:trace>
  <inkml:trace contextRef="#ctx0" brushRef="#br0" timeOffset="59147.8709">32552 12607 0,'0'5'16,"8"4"0,0 28-1,17 98 1,-8 102-1,-1 224 1,-41 227 0,25-688-1</inkml:trace>
  <inkml:trace contextRef="#ctx0" brushRef="#br0" timeOffset="61556.7773">7460 16696 0,'0'0'16,"-9"0"-1,1 0 1,-17 5 0,-16 13-1,-25 24 1,-42 70 0,26-10-1,-1 70 1,58 28-1,42 33 1,82-14 15,75-47-15,82-121 0,-256-51-1</inkml:trace>
  <inkml:trace contextRef="#ctx0" brushRef="#br0" timeOffset="63174.4307">8072 17347 0,'16'-9'16,"-16"9"15,17-5-16,24-9 1,17 5 0,25-9-1,16-15 1,-99 33 0</inkml:trace>
  <inkml:trace contextRef="#ctx0" brushRef="#br0" timeOffset="63552.8785">9147 16487 0,'-17'4'0,"17"10"31,-33 89-15,0 46-1,-8 23 1,8 0 0,16-23-1,34-28 1,57-52-1,59-59 1,15-43 0,1-37-1,-25-27 1,-124 97 0</inkml:trace>
  <inkml:trace contextRef="#ctx0" brushRef="#br0" timeOffset="63783.3257">9445 16747 0,'-9'61'15,"9"22"1,-16 85-1,-1 46 1,1 14 0,-1-19-1,17-209 1</inkml:trace>
  <inkml:trace contextRef="#ctx0" brushRef="#br0" timeOffset="64088.2041">10123 17547 0,'8'-4'16,"-16"8"-1,0 20 1,-26 27 0,-15 5-1,49-56 1</inkml:trace>
  <inkml:trace contextRef="#ctx0" brushRef="#br0" timeOffset="64598.9206">10545 16878 0,'8'41'16,"-8"-31"0,0 41-1,8 37 1,9 24-1,16-19 17,8-37-17,0-38 1,50-8 0,9-85-1,-18-32 1,-24-60-1,-41 13 1,-42 122 0,-8 8-1,-17 20 1,-74 18 0,-8 56-1,99-29 1,33-41-1</inkml:trace>
  <inkml:trace contextRef="#ctx0" brushRef="#br0" timeOffset="64930.7497">11645 16180 0,'41'56'16,"0"4"-1,42 75 1,-17 32-1,-8 57 1,-50 27 0,-57 5 15,-51-24-15,100-232-1</inkml:trace>
  <inkml:trace contextRef="#ctx0" brushRef="#br0" timeOffset="65264.9844">12447 17431 0,'0'5'16,"0"-1"-1,-25 62 1,-50 64 0,75-130-1</inkml:trace>
  <inkml:trace contextRef="#ctx0" brushRef="#br0" timeOffset="65845.3306">13613 16212 0,'-33'19'16,"-9"9"15,-57 97-15,0 71-1,-17 83 1,83 56 0,25-37-1,99-61 1,66-135 0,25-116-1,0-107 1,-182 121-1</inkml:trace>
  <inkml:trace contextRef="#ctx0" brushRef="#br0" timeOffset="66111.6185">13877 16896 0,'58'-9'16,"-33"9"0,25-9-1,41-24 1,25-18-1,-116 51 1</inkml:trace>
  <inkml:trace contextRef="#ctx0" brushRef="#br0" timeOffset="66360.9479">14729 16217 0,'0'5'16,"0"-1"-1,0 99 1,-16 120 0,-1 103-1,9 27 1,8-55-1,0-298 1</inkml:trace>
  <inkml:trace contextRef="#ctx0" brushRef="#br0" timeOffset="66593.4115">15333 17147 0,'17'28'16,"-26"-14"0,-40 112-1,-75 51 1,124-177-1</inkml:trace>
  <inkml:trace contextRef="#ctx0" brushRef="#br0" timeOffset="67226.5266">16135 16538 0,'9'37'16,"-9"-28"-1,0 29 1,8 41 0,8 32-1,17-4 1,17-18-1,0-43 17,-1-27-17,51-47 1,-34-70 0,-8-65-1,-50-23 1,-25 19-1,-32 23 1,-51 60 0,-32 61-1,-33 65 1,-9 46 0,17 14-1,140-60 1,17-42-1</inkml:trace>
  <inkml:trace contextRef="#ctx0" brushRef="#br0" timeOffset="67640.1215">17070 15868 0,'41'23'31,"-8"5"-15,50 56 0,0 42-1,-9 74 1,-57 69-1,-84 104 1,-139 36 0,206-409-1</inkml:trace>
  <inkml:trace contextRef="#ctx0" brushRef="#br0" timeOffset="72626.023">2167 8113 0,'49'0'16,"-24"-5"-1,41-8 1,42 13 0,99-28-1,33 9 1,16-9-1,9-4 17,7-24-17,-23-9 1,-10-1 0,-24 11-1,-57 8 1,-34 24-1,-33 0 1,-91 23 0</inkml:trace>
  <inkml:trace contextRef="#ctx0" brushRef="#br0" timeOffset="72959.6343">4400 7169 0,'0'0'16,"0"0"0,8 0-1,33 18 1,42 15-1,8 9 1,8 18 0,-41-13-1,-8 23 1,-17 69 0,-116 136-1,83-275 1</inkml:trace>
  <inkml:trace contextRef="#ctx0" brushRef="#br0" timeOffset="73942.6207">2415 11611 0,'0'0'16,"0"0"-1,0 0 1,0 0-1,0 0 1,0 0 0,0 0-1,33 5 1,8-5 0,50-5-1,108-13 1,-9-10-1,58-5 1,-25-4 0,17 5 15,-16-10-15,-1 9-1,-33-4 1,-16 4-1,-25-9 1,-25 19 0,-33-5-1,-17 5 1,-16-5 0,-58 28-1</inkml:trace>
  <inkml:trace contextRef="#ctx0" brushRef="#br0" timeOffset="74389.5329">4383 10825 0,'0'5'16,"0"-5"0,17 0-1,16 5 1,41 8 0,17 6-1,0 0 1,17 4-1,-1 5 1,-16-5 0,-16-4-1,-26 4 1,-16 0 15,-8 5-15,-41 88-1,-183 168 1,-181 126 0,380-410-1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1:43:18.7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6360 6862 0,'-8'0'15,"8"0"1,-17-10 0,-8-17-1,-8-1 1,-8 0-1,8 4 1,0 15 0,0 32-1,-58 61 1,16 70 0,9 22-1,33 29 1,33-33-1,33-153 17,8-15-17,59-41 1,15-74 0,9-75-1,-33-15 1,0 11-1,-99 176 1,8 0 0,0 14-1,8 56 1,9 111 0,8 61-1,-1-9 1,-15-191-1,-9-28 17</inkml:trace>
  <inkml:trace contextRef="#ctx0" brushRef="#br0" timeOffset="250.4662">6955 6838 0,'50'5'16,"-25"-5"0,24 0-1,9 0 1,-16 0-1,-42 0 1</inkml:trace>
  <inkml:trace contextRef="#ctx0" brushRef="#br0" timeOffset="448.9233">7005 7271 0,'50'14'16,"7"-23"-1,59-5 1,17-37 0,-133 51-1</inkml:trace>
  <inkml:trace contextRef="#ctx0" brushRef="#br0" timeOffset="844.956">7890 6611 0,'99'13'16,"-49"-3"-1,82 41 1,-58 23 0,-7 61-1,-92 33 1,-83 36 0,-41-22-1,17-29 1,116-153-1,7 5 1,9 0 0,33 9-1,25-10 17,108-32-17,16-37 1,-182 65-1</inkml:trace>
  <inkml:trace contextRef="#ctx0" brushRef="#br0" timeOffset="1015.5105">9015 7150 0,'33'75'15,"-25"-1"1,0 70-1,-16-23 1,8-121 0</inkml:trace>
  <inkml:trace contextRef="#ctx0" brushRef="#br0" timeOffset="1612.6427">10032 6238 0,'25'42'16,"-17"19"-1,0 115 1,-24 43 0,-9 42-1,-17-57 1,42-199 0,0-5 15,-8-9-16,0-38 1,24-27 0,18-10-1,15 28 1,1 38 0,8 32-1,-9 32 1,-16 5-1,-24 0 1,-26 14 0,-49 10-1,0-43 1,8-18 0,8-41 15,25-1-16,25 28 1</inkml:trace>
  <inkml:trace contextRef="#ctx0" brushRef="#br0" timeOffset="1863.2194">10834 6880 0,'74'0'16,"-24"-9"0,58-5 15,-75 9-16,-33 5 1</inkml:trace>
  <inkml:trace contextRef="#ctx0" brushRef="#br0" timeOffset="2052.2389">10925 7225 0,'91'-10'16,"-50"-4"-1,-41 14 1</inkml:trace>
  <inkml:trace contextRef="#ctx0" brushRef="#br0" timeOffset="2245.6455">11645 6862 0,'82'-5'16,"-7"-4"-1,57-14 1,-8-5-1,-124 28 1</inkml:trace>
  <inkml:trace contextRef="#ctx0" brushRef="#br0" timeOffset="2509.8897">12290 6564 0,'41'0'15,"-25"-5"1,51-4 0,24-10-1,16-18 1,-16-9-1,-41 27 1,-50 19 0</inkml:trace>
  <inkml:trace contextRef="#ctx0" brushRef="#br0" timeOffset="2909.5167">12513 6248 0,'0'55'15,"0"11"1,0 55 0,-8 9-1,16 9 1,8-13-1,18-10 1,15-23 0,26-28-1,-1-9 1,-66-56 0,-8 5-1,0 18 1,-82 56-1,-67 38 1,-17-6 15,166-111-15</inkml:trace>
  <inkml:trace contextRef="#ctx0" brushRef="#br0" timeOffset="3157.2031">13505 7178 0,'-41'88'16,"-25"-8"15,66-80-15</inkml:trace>
  <inkml:trace contextRef="#ctx0" brushRef="#br0" timeOffset="3624.0649">14944 6462 0,'-41'9'16,"-17"28"-1,-49 66 1,16 41 0,24 28-1,51-9 1,82-33 0,66-70-1,50-74 1,9-69-1,-191 83 1</inkml:trace>
  <inkml:trace contextRef="#ctx0" brushRef="#br0" timeOffset="3859.9788">15581 6643 0,'99'-9'15,"-32"-14"1,65-1 0,-25 6-1,-90 18 1,-17 0-1</inkml:trace>
  <inkml:trace contextRef="#ctx0" brushRef="#br0" timeOffset="4058.4507">15515 7062 0,'33'-10'15,"33"-8"1,58-29 0,33-27-1,25-1 1,-182 75 0</inkml:trace>
  <inkml:trace contextRef="#ctx0" brushRef="#br0" timeOffset="4458.6605">16598 6210 0,'42'19'0,"-26"-19"31,34 14-16,33 9 1,-9 19 0,-16 9-1,0 75 1,-116 51 0,-58 13-1,-8-36 1,83-135-1,16-10 1,17 0 0,16-4-1,66-5 1,50-28 0,-124 28 15</inkml:trace>
  <inkml:trace contextRef="#ctx0" brushRef="#br0" timeOffset="4621.679">17657 6973 0,'0'52'15,"-41"36"1,-117 145-1,158-233 1</inkml:trace>
  <inkml:trace contextRef="#ctx0" brushRef="#br0" timeOffset="7895.212">6186 10286 0,'83'-5'16,"-34"-4"0,59 4-1,-25 24 1,-67-1 0,-8 43-1,-8 32 16,-8 42-15,8-14 0,0-121-1</inkml:trace>
  <inkml:trace contextRef="#ctx0" brushRef="#br0" timeOffset="8127.1007">6740 9969 0,'0'5'15,"-41"37"1,-91 121 0,-67 125-1,-8 14 16,25-32-15,182-270 0</inkml:trace>
  <inkml:trace contextRef="#ctx0" brushRef="#br0" timeOffset="8427.5657">7088 10072 0,'49'0'0,"-32"0"31,24-5-15,9 0-1,-25 1 1,-25 4 0</inkml:trace>
  <inkml:trace contextRef="#ctx0" brushRef="#br0" timeOffset="8595.1358">6964 10532 0,'49'0'16,"9"-9"0,58-19-1,-116 28 1</inkml:trace>
  <inkml:trace contextRef="#ctx0" brushRef="#br0" timeOffset="9241.9138">7700 10290 0,'41'-4'16,"-16"-1"-1,33-4 1,24 4 0,34-14-1,33 5 1,99-27-1,17 3 17,16-4-17,17 10 1,16-1 0,17 1-1,16 4 1,25 9-1,25 10 1,25-5 0,-17 5-1,25-10 1,-16 0 0,-1-4-1,-7-5 1,-1-4-1,-25-5 1,-24-10 15,-25 5-15,-34-4 0,-48 4-1,-51 0 1,-74 9-1,-124 33 1</inkml:trace>
  <inkml:trace contextRef="#ctx0" brushRef="#br0" timeOffset="9857.7979">7766 9565 0,'-9'0'16,"9"0"-1,0 0 1,17-5 0,99-28-1,33-27 1,49-5 0,-8 4-1,-8 15 1,-182 46-1</inkml:trace>
  <inkml:trace contextRef="#ctx0" brushRef="#br0" timeOffset="10224.2026">9089 9169 0,'8'0'16,"-8"0"-1,25-9 1,25-10 0,16-9-1,0 5 1,8-5 15,1 10-15,-75 18-1</inkml:trace>
  <inkml:trace contextRef="#ctx0" brushRef="#br0" timeOffset="10754.3963">10239 8564 0,'0'5'16,"-9"-5"-1,1 28 1,-9 28 0,-16 14-1,25-5 1,8-23 0,0 9-1,17-9 1,-1-1-1,1 1 1,-1 0 0,-16 5-1,-8 13 1,-17 29 0,-16-20-1,8-17 16,-9-39-15,42-13 0</inkml:trace>
  <inkml:trace contextRef="#ctx0" brushRef="#br0" timeOffset="10920.9446">10156 8690 0,'49'-5'16,"-24"-4"0,17 4-1,-42 5 1</inkml:trace>
  <inkml:trace contextRef="#ctx0" brushRef="#br0" timeOffset="11189.0215">10751 8611 0,'42'28'15,"-26"4"1,34 66-1,-34 23 1,-24 46 0,-58 10-1,-50 0 1,116-177 0</inkml:trace>
  <inkml:trace contextRef="#ctx0" brushRef="#br0" timeOffset="11536.7115">9180 8667 0,'-41'51'16,"16"0"0,-33 56-1,25 23 1,16 94-1,59 8 17,82 1-17,-124-233 1</inkml:trace>
  <inkml:trace contextRef="#ctx0" brushRef="#br0" timeOffset="12081.0797">11256 8946 0,'49'0'16,"-24"-5"0,33 1 15,0-6-15,0 1-1,-58 9 1</inkml:trace>
  <inkml:trace contextRef="#ctx0" brushRef="#br0" timeOffset="12332.4168">11529 8690 0,'25'42'15,"-17"18"1,0 52 0,-24 23 15,-9 4-15,-17-18-1,42-121 1</inkml:trace>
  <inkml:trace contextRef="#ctx0" brushRef="#br0" timeOffset="12530.8789">11223 9337 0,'33'-10'16,"0"6"-1,25-10 1,16-5-1,17 5 1,-8-4 0,-83 18-1</inkml:trace>
  <inkml:trace contextRef="#ctx0" brushRef="#br0" timeOffset="13465.9615">12099 9309 0,'9'9'16,"-1"0"-1,0 1 1,0 4-1,1-5 1,-1 0 0,0-4-1,1-5 1,-1-42 15,17-112-15,-9-101-1,1-76 1,-9 38 0,-16 33-1,-1 78 1,9 192 0,0-6-1,-8 1 1,8 4-1,0-9 1,0 5 0,-8-1-1,8 1 1,8-5 15,0 5-15,26-1-1,40 6 1,100-6 0,32-4-1,76-4 1,15-15 0,51-4-1,7-5 1,17 0-1,17 0 1,16 5 0,9 4-1,16 5 1,-8-4 15,-9-6-15,1-3-1,-50-11 1,-42 6 0,-57 4-1,-83 5 1,-199 23 0,-16 9-1,33-9 1</inkml:trace>
  <inkml:trace contextRef="#ctx0" brushRef="#br0" timeOffset="13926.5422">12546 8932 0,'25'-14'16,"-9"5"0,34-10-1,24-9 1,-74 28 0</inkml:trace>
  <inkml:trace contextRef="#ctx0" brushRef="#br0" timeOffset="14360.2183">13340 8462 0,'8'23'31,"-8"5"-15,0 42 0,-8 14-1,24-1 1,-7-13 0,7 0-1,9-19 1,0-9-1,-9-14 1,-7 0 0,-9-10-1,-17 15 1,-16 9 0,-17-5-1,1-18 1,49-19-1</inkml:trace>
  <inkml:trace contextRef="#ctx0" brushRef="#br0" timeOffset="14509.8228">13299 8671 0,'66'-18'16,"0"-19"-1,41-1 1,-107 38 0</inkml:trace>
  <inkml:trace contextRef="#ctx0" brushRef="#br0" timeOffset="14791.5713">13960 8541 0,'42'23'16,"-26"-18"0,9 18-1,8 42 1,-25 19-1,-24 84 1,-75 18 0,-42 0-1,133-186 1</inkml:trace>
  <inkml:trace contextRef="#ctx0" brushRef="#br0" timeOffset="15142.8799">12563 8425 0,'-34'56'16,"1"41"-1,-25 117 1,42 42 0,8 5-1,74-57 1,99-120-1,100-149 1,-265 65 15</inkml:trace>
  <inkml:trace contextRef="#ctx0" brushRef="#br0" timeOffset="15572.8704">14382 8053 0,'33'-19'16,"-25"19"0,-8 0 15,17 9-15,-17 10-1,-33 60 1,8-42-1,8-4 1,17-19 0,9-5-1,24-4 1,8-1 0,-41-4-1</inkml:trace>
  <inkml:trace contextRef="#ctx0" brushRef="#br0" timeOffset="15873.0345">14630 8904 0,'8'-14'15,"-8"9"1,17 1 0,24-10-1,25-5 1,25-23-1,-91 42 1</inkml:trace>
  <inkml:trace contextRef="#ctx0" brushRef="#br0" timeOffset="16254.7005">15556 8197 0,'-8'51'16,"-17"14"-1,-24 75 1,7 4-1,9 14 1,33-135 0,17 10-1,32-5 1,18-14 15,15-28-15,1-14-1,-9-19 1,-74 47 0</inkml:trace>
  <inkml:trace contextRef="#ctx0" brushRef="#br0" timeOffset="16554.9009">15622 8415 0,'0'5'16,"0"-5"0,0 0 15,-8 23-16,-8 43 1,-26 138 0,-7 47-1,16 10 1,33-261 0</inkml:trace>
  <inkml:trace contextRef="#ctx0" brushRef="#br0" timeOffset="17037.0495">16441 8308 0,'-16'38'16,"-17"27"0,-34 88-1,-15 33 1,-9 1 15,16-34-15,75-153-1,0 0 1</inkml:trace>
  <inkml:trace contextRef="#ctx0" brushRef="#br0" timeOffset="17284.8205">16094 8522 0,'33'33'16,"0"-5"0,33 70 15,-8 32-31,25 9 31,-17-13-15,8-51-1,-74-75 1</inkml:trace>
  <inkml:trace contextRef="#ctx0" brushRef="#br0" timeOffset="17650.7671">16855 8285 0,'58'10'16,"-42"-1"-1,1 9 1,-9 10-1,-25 79 17,-57 38-17,0 17 1,-9-17 0,83-141-1,0-4 1,66-4-1,50-34 1,24-27 0,-140 65-1</inkml:trace>
  <inkml:trace contextRef="#ctx0" brushRef="#br0" timeOffset="17932.5195">17558 8243 0,'0'14'15,"0"10"1,-42 87-1,-24 29 1,-25 37 0,0-38-1,75-134 1,16-5 0</inkml:trace>
  <inkml:trace contextRef="#ctx0" brushRef="#br0" timeOffset="18149.9949">17186 8397 0,'82'74'16,"-32"1"-1,74 60 1,-41-19-1,24 5 1,-16-65 0,-91-56-1</inkml:trace>
  <inkml:trace contextRef="#ctx0" brushRef="#br0" timeOffset="18566.5669">18029 8211 0,'66'-9'16,"-41"13"0,0 1-1,0 4 1,-9 19-1,-24 65 1,-33 28 0,-17 0-1,33-93 1,17-10 0,16-8-1,50 4 1,58-33-1,32 10 1,-90-5 0,-41 14-1,-9 23 17,-8-23-17</inkml:trace>
  <inkml:trace contextRef="#ctx0" brushRef="#br0" timeOffset="19395.8662">15416 9718 0,'0'-5'15,"0"5"1,0 0 0,0 0-1,0 0 1,0 0-1,25-4 1,24 4 0,42-10-1,33-13 17,108-14-17,8-10 1,33 1-1,-9-1 1,17 6 0,1 3-1,15 6 1,-7-1 0,24-4-1,9 4 1,-9-8-1,0 8 1,0 0 0,-16-4-1,-17 0 1,-33 4 15,-33 6-15,-49 3-1,-174 24 1,-1 0 0,9 0-1</inkml:trace>
  <inkml:trace contextRef="#ctx0" brushRef="#br0" timeOffset="21590.8827">12083 10895 0,'0'-14'15,"0"14"1,16-9 0,9-10-1,25 5 1,33-14 0,7 19-1,10 4 1,-26 5-1,-16 5 1,-17 28 0,1 50 15,-67 34-15,-16 13-1,-26-14 1,51-102-1,8 5 1,-1-10 0,34 5-1,74 0 1,42-28 0,66-28-1,-207 42 1</inkml:trace>
  <inkml:trace contextRef="#ctx0" brushRef="#br0" timeOffset="21872.3125">13712 10686 0,'-8'9'16,"8"14"-1,-50 84 1,-33 42 0,-16 23-1,8-18 1,9-43-1,82-111 1</inkml:trace>
  <inkml:trace contextRef="#ctx0" brushRef="#br0" timeOffset="22105.1565">13282 10853 0,'33'28'16,"17"28"0,57 37-1,9 19 1,16-5 0,9-10-1,-9-41 1,-132-56-1</inkml:trace>
  <inkml:trace contextRef="#ctx0" brushRef="#br0" timeOffset="22488.3441">14440 10704 0,'25'5'16,"-17"-14"0,17 4-1,8 0 1,0 10 0,0 14-1,-8 27 1,-17 80-1,-58 50 1,-7 6 0,32-150-1,16-13 1,26-5 0,99-19 15,99-60-16,-215 65 1</inkml:trace>
  <inkml:trace contextRef="#ctx0" brushRef="#br0" timeOffset="23254.8189">21288 8783 0,'-17'-5'16,"17"5"-1,0 0 1,0 0-1,0 0 1,0 0 0,8 0-1,67 19 1,41-14 0,24 9-1,1 0 1,-116-5 15,-25-9-15</inkml:trace>
  <inkml:trace contextRef="#ctx0" brushRef="#br0" timeOffset="23486.8615">21321 9467 0,'58'-5'16,"-1"-9"0,59-9-1,-16-14 1,-100 37-1</inkml:trace>
  <inkml:trace contextRef="#ctx0" brushRef="#br0" timeOffset="24287.2235">21891 9057 0,'9'-4'16,"-9"4"0,0 0-1,16 4 1,17-4-1,17 0 1,33 0 15,49 5-15,25 0 0,17-5-1,115 0 1,-24 0-1,41-10 1,-25 6 0,17-1-1,-17-4 1,0 0 0,9 4-1,-1-4 1,17-1-1,17 1 1,16 0 15,-9 4-15,1 10 0,-8-1-1,-1 6 1,-16-6-1,-8-4 1,-25 0 0,-25 0-1,-33 10 1,-25-6 0,-41 1-1,-16-10 1,-34 1-1,-25-10 1,-82 14 0,8 0 15</inkml:trace>
  <inkml:trace contextRef="#ctx0" brushRef="#br0" timeOffset="25645.9699">22809 7513 0,'0'5'16,"0"-5"-1,0 0 1,0 9 15,-16 33-15,8 14-1,-1 23 1,26 18 0,24 6-1,1 4 1,-1-33 0,-8-9-1,-8 0 1,-9-23-1,-7 5 1,-9-15 0,-25 20-1,-25 3 1,-24 11 0,-26-15 15,18-19-16,-9-13 1,33-38 0,58 19-1</inkml:trace>
  <inkml:trace contextRef="#ctx0" brushRef="#br0" timeOffset="25898.132">22809 7694 0,'25'0'16,"0"5"0,16-5-1,42 0 16,25 0-15,-1-14 0,-107 14-1</inkml:trace>
  <inkml:trace contextRef="#ctx0" brushRef="#br0" timeOffset="26191.2602">23562 7978 0,'91'-4'31,"-25"-6"-15,66-13 0,-90 18-1,-9-9 1,0 0 0,-33 14-1</inkml:trace>
  <inkml:trace contextRef="#ctx0" brushRef="#br0" timeOffset="26429.62">23843 7587 0,'0'10'16,"8"-1"-1,-16 38 1,-8 101 15,-9 20-15,-17 9-1,1-24 1,41-153 0</inkml:trace>
  <inkml:trace contextRef="#ctx0" brushRef="#br0" timeOffset="26727.7978">23537 8481 0,'0'-10'16,"0"10"-1,0 0 1,8 0-1,9 0 17,33-9-17,41-19 1,0 9 0,16-13-1,-41 13 1,-66 19-1</inkml:trace>
  <inkml:trace contextRef="#ctx0" brushRef="#br0" timeOffset="27938.7531">24480 8481 0,'0'-10'15,"0"10"1,0 5 0,0 0-1,0 13 1,16 15 0,-7 4-1,16 5 1,-9-14-1,-8-5 1,1-14 15,-9 5-15,8-14 0,8-37-1,18-126 1,7-65-1,0-60 1,-8 23 0,0-10-1,-16 61 1,-9 28 0,-8 56-1,0 135 1,0-1-1,0 1 1,-8 0 0,8-5 15,0 4-15,0-4-1,0 5 1,-8-5-1,8 0 1,0 5 0,0-5-1,0 0 1,8 4 0,0 5-1,25 5 1,33 10-1,9-1 1,24 0 0,42 0-1,8 1 17,107 18-17,-24-24 1,57 1-1,-41-24 1,33-4 0,-49-10-1,-1-4 1,-24 0 0,-17-1-1,-41 6 1,-33 9-1,-116 9 1,0 0 0,0 0-1,-8 4 1,8-4 15</inkml:trace>
  <inkml:trace contextRef="#ctx0" brushRef="#br0" timeOffset="36198.9793">26399 7876 0,'-9'-19'16,"9"15"-1,0-1 1,-8-14 0,0-18-1,-17-9 1,0-1 0,-16 1-1,8 13 1,0 5-1,0 9 17,0 15-17,-25 22 1,-33 24 0,25 23-1,8 1 1,25 3-1,33-22 1,16-1 0,17-4-1,9-18 1,24-15 0,16-14-1,-15-13 1,-18 8-1,-8-4 1,-24 5 0,0 4 15,-1 5-15,-8-4-1,1 4 1,-1 4-1,-8 15 1,-17 41 0,-24 103-1,-9-5 1,9 28 0,41-186-1</inkml:trace>
  <inkml:trace contextRef="#ctx0" brushRef="#br0" timeOffset="36967.887">24703 9583 0,'-41'33'16,"-9"13"-1,-41 43 1,-8 4 0,-17 18-1,17-13 1,8-5-1,91-88 1,0-5 0,8 4-1,17 15 17,33-10-17,50-9 1,24 0-1,17-4 1,0-10 0,-25 0-1,-25-5 1,-25-4 0,-32 14-1,-42 9 1</inkml:trace>
  <inkml:trace contextRef="#ctx0" brushRef="#br0" timeOffset="37197.5098">25001 9639 0,'-8'9'16,"-9"47"0,-49 112-1,-17 120 1,-24 107 0,107-395-1</inkml:trace>
  <inkml:trace contextRef="#ctx0" brushRef="#br0" timeOffset="38476.5488">29483 8736 0,'0'-4'16,"0"4"-1,0-5 1,0 5 0,0 0-1,0 0 1,0 0 0,0 0-1,0 0 1,25 9-1,25-4 17,16 4-17,-8-4 1,-8 0 0,-9-1-1,-16 15 1,-25-19-1</inkml:trace>
  <inkml:trace contextRef="#ctx0" brushRef="#br0" timeOffset="38741.557">29343 9462 0,'8'0'15,"-8"0"1,25-4 0,41 4-1,17-10 1,16-8-1,-99 18 1</inkml:trace>
  <inkml:trace contextRef="#ctx0" brushRef="#br0" timeOffset="39242.1869">30683 7653 0,'-9'18'16,"9"-9"0,-8 15-1,16 22 1,1 15 0,32 27-1,9-13 1,-9-10-1,-16-19 1,-9-13 0,-16-10 15,-16 5-15,-17 9-1,-25-4 1,8-29-1,50-4 1</inkml:trace>
  <inkml:trace contextRef="#ctx0" brushRef="#br0" timeOffset="39474.9774">30922 7671 0,'91'9'16,"-33"-9"15,83 10-15,-25-15-1,16-4 1,-132 9-1</inkml:trace>
  <inkml:trace contextRef="#ctx0" brushRef="#br0" timeOffset="39754.7875">31477 7885 0,'66'14'16,"-33"-14"-1,25 0 17,0-5-17,-9 1 1,1-1-1,-17-9 1,-33 14 0</inkml:trace>
  <inkml:trace contextRef="#ctx0" brushRef="#br0" timeOffset="40207.4753">31907 7550 0,'-9'47'16,"9"-19"0,-24 27-1,-10 34 17,10-15-17,7-4 1,1-19-1,-9-14 1,-17 10 0,9-10-1,-8-4 1,16-10 0,9-9-1,16-5 1,8 5-1,33 0 1,25-9 0,9 4-1,-9-4 1,-16-5 15,-50 0-15</inkml:trace>
  <inkml:trace contextRef="#ctx0" brushRef="#br0" timeOffset="44111.8504">32428 7308 0,'8'5'15,"-8"-5"1,0 0 0,0 0-1,0 5 1,33 4-1,33 14 1,25 10 0,0-1-1,-25 6 1,-16 13 0,-34-5-1,-24 1 1,-41 32 15,-9-5-15,0-18-1,16-19 1,18-13 0,15-6-1,18 5 1,32 15-1,25 13 1,-16-9 0,-17 14-1,-25 69 1,-124 47 0,-74-4-1,-50-29 1,240-139 15</inkml:trace>
  <inkml:trace contextRef="#ctx0" brushRef="#br0" timeOffset="44592.1105">30410 8830 0,'0'-10'0,"8"10"32,0 5-17,25 4 1,91 19 0,83 0-1,83 0 1,49-14-1,16-19 1,1-13 0,-42-10-1,-49 9 1,-83 0 0,-199 29-1,17-10 1</inkml:trace>
  <inkml:trace contextRef="#ctx0" brushRef="#br0" timeOffset="45128.2674">31650 9132 0,'0'5'15,"-8"-1"1,-17 19 0,-66 57-1,-33 13 1,-41 51-1,16 0 1,8 0 15,42-23-15,99-121 0,8 5-1,17 4 1,58 14-1,115-9 1,42-9 0,33-14-1,-33-1 1,-33-18 0,-42 5-1,-173 19 1,8-1-1,0 5 17</inkml:trace>
  <inkml:trace contextRef="#ctx0" brushRef="#br0" timeOffset="45356.8327">31923 9365 0,'0'4'16,"0"1"-1,-16 93 1,-9 125 0,-41 214-1,-25 93 1,91-530-1</inkml:trace>
  <inkml:trace contextRef="#ctx0" brushRef="#br0" timeOffset="47365.8149">6360 13868 0,'0'-5'15,"8"-9"1,17-79-1,25-47 1,16-36 0,16-20-1,9 29 1,9 27 0,-84 150-1,9 8 1,16 38 15,34 84-15,-26 50-1,9 34 1,-25-1 0,0-14-1,-8-46 1,17-70-1,-42-93 1</inkml:trace>
  <inkml:trace contextRef="#ctx0" brushRef="#br0" timeOffset="47616.9661">7145 13156 0,'-57'102'15,"-10"61"1,-81 149 0,-1 9-1,0-14 1,50-65-1,99-242 1</inkml:trace>
  <inkml:trace contextRef="#ctx0" brushRef="#br0" timeOffset="47851.0556">7451 13900 0,'-16'117'16,"16"3"-1,-17 85 1,17-205-1</inkml:trace>
  <inkml:trace contextRef="#ctx0" brushRef="#br0" timeOffset="48198.5684">8039 13449 0,'58'-19'16,"-34"15"0,34-10-1,-8 9 1,-9 5 0,-41 0-1</inkml:trace>
  <inkml:trace contextRef="#ctx0" brushRef="#br0" timeOffset="48384.829">8080 13923 0,'50'-4'16,"-26"-1"-1,34-4 1,-58 9 0</inkml:trace>
  <inkml:trace contextRef="#ctx0" brushRef="#br0" timeOffset="48964.9882">9453 12035 0,'-17'56'15,"9"-1"1,-8 52-1,24 0 1,8 14 0,26-18-1,16-10 1,-1-19 15,10-18-15,-67-56-1,8 5 1,-16 23 0,-25 18-1,-34 24 1,-7-5 0,8-42-1,66-23 1</inkml:trace>
  <inkml:trace contextRef="#ctx0" brushRef="#br0" timeOffset="49181.0051">9428 12305 0,'58'-19'15,"0"10"1,66-10 0,0 10-1,25-5 1,-149 14 0</inkml:trace>
  <inkml:trace contextRef="#ctx0" brushRef="#br0" timeOffset="49426.5603">10321 12695 0,'33'5'0,"-8"-14"31,33-5-16,25-23 1,-1-1 0,-7 1-1,-25-5 1,-50 42 0</inkml:trace>
  <inkml:trace contextRef="#ctx0" brushRef="#br0" timeOffset="49662.9281">10627 12128 0,'0'9'16,"0"-4"0,9 55-1,-1 136 16,0 69-15,0-33 0,9-194-1,-17-38 1</inkml:trace>
  <inkml:trace contextRef="#ctx0" brushRef="#br0" timeOffset="50180.8492">11314 11793 0,'41'0'0,"-24"5"31,7-1-15,1 15-1,0 9 1,-8 55 0,-42 52-1,-25 10 1,25-113-1,9-4 1,16-14 0,0 5-1,33 4 1,0 0 0,8 10-1,-16 13 1,-17 112 15,-82 42-15,-42 33-1,-58-28 1,174-205 0</inkml:trace>
  <inkml:trace contextRef="#ctx0" brushRef="#br0" timeOffset="50627.313">9246 13672 0,'58'-4'16,"-8"-1"0,99-14-1,49-13 1,83-19-1,42-15 1,32-22 0,1 4-1,-9 1 1,-32 13 0,-42 9-1,-67 38 1,-73 32-1,-133-9 1</inkml:trace>
  <inkml:trace contextRef="#ctx0" brushRef="#br0" timeOffset="51126.6638">10660 13696 0,'-41'27'16,"-17"29"-1,-58 65 17,1 28-17,-18 19 1,26-20 0,107-138-1,-9 4 1,26 9-1,33 0 1,82-4 0,83-28-1,50-29 1,-1-4 0,-24-4-1,-33 4 1,-75-9-1,-132 51 17</inkml:trace>
  <inkml:trace contextRef="#ctx0" brushRef="#br0" timeOffset="51377.8853">10884 13947 0,'0'0'16,"8"18"-1,0 117 1,-8 103 0,-8 106-1,0-33 1,16-36-1,-8-275 1</inkml:trace>
  <inkml:trace contextRef="#ctx0" brushRef="#br0" timeOffset="51738.0827">12860 12821 0,'9'-5'15,"7"10"1,25 9 0,26 0-1,7 4 17,-8-4-17,0 5 1,-41 0-1,-25-19 1</inkml:trace>
  <inkml:trace contextRef="#ctx0" brushRef="#br0" timeOffset="51940.4285">12844 13514 0,'66'5'15,"0"-10"1,83-4 0,16-10-1,17-23 1,-182 42 15</inkml:trace>
  <inkml:trace contextRef="#ctx0" brushRef="#br0" timeOffset="52340.3579">14126 12714 0,'82'5'16,"-40"9"-1,65 32 1,-49 24 0,-25 65-1,-82 37 1,-51 33 15,-32-5-15,8-38-1,116-162 1,8 0 0,8 5-1,25 0 1,41-10 0,100-32-1,-174 37 1</inkml:trace>
  <inkml:trace contextRef="#ctx0" brushRef="#br0" timeOffset="52504.2869">15358 13612 0,'16'51'16,"-32"5"-1,-34 79 1,50-135 0</inkml:trace>
  <inkml:trace contextRef="#ctx0" brushRef="#br0" timeOffset="52956.8477">17723 12653 0,'99'-13'16,"-32"22"-1,90 9 1,-17 48-1,9 27 1,-50 55 0,-41 39-1,-58 13 1,-16-38 0,16-162 15</inkml:trace>
  <inkml:trace contextRef="#ctx0" brushRef="#br0" timeOffset="53169.7183">18501 12472 0,'-42'28'15,"-49"79"1,-91 121-1,-16 32 1,24 6 0,58-52-1,116-214 1</inkml:trace>
  <inkml:trace contextRef="#ctx0" brushRef="#br0" timeOffset="53537.0189">18815 13244 0,'124'5'15,"-75"0"1,84 4-1,-59 23 1,9 52 0,-100 60-1,-24 10 1,8-108 0,25-13-1,24-14 1,75-15-1,83-74 17,49-23-17,-223 93 1</inkml:trace>
  <inkml:trace contextRef="#ctx0" brushRef="#br0" timeOffset="54135.6189">20014 12844 0,'91'-9'16,"8"4"0,58-9-1,9-4 1,-9 18-1,-25 14 1,-132-14 0</inkml:trace>
  <inkml:trace contextRef="#ctx0" brushRef="#br0" timeOffset="54316.1344">20428 13263 0,'82'-14'0,"9"-9"31,66-42-15,-157 65-1</inkml:trace>
  <inkml:trace contextRef="#ctx0" brushRef="#br0" timeOffset="55113.9004">21875 11360 0,'-8'28'16,"-1"33"0,1 46-1,8 28 1,25-1 0,33-8-1,24-14 1,26-29-1,-1-17 1,-107-66 0,9 4-1,-18 19 1,-57 57 15,-33-15-15,-33-14-1,132-51 1</inkml:trace>
  <inkml:trace contextRef="#ctx0" brushRef="#br0" timeOffset="55282.6966">22156 11686 0,'108'18'16,"-34"-18"15,-74 0-31</inkml:trace>
  <inkml:trace contextRef="#ctx0" brushRef="#br0" timeOffset="55497.854">23173 11844 0,'133'5'15,"-76"-24"1,117-13-1,-174 32 1</inkml:trace>
  <inkml:trace contextRef="#ctx0" brushRef="#br0" timeOffset="55877.746">23686 11318 0,'8'0'16,"-8"5"0,25-5-1,8 9 1,9 5 0,-18 0-1,1 14 1,-8 14-1,-1 0 1,9 23 0,16 9-1,-8 1 1,-24 4 0,-9 98-1,-83-5 16,-66 23-15,149-195 0</inkml:trace>
  <inkml:trace contextRef="#ctx0" brushRef="#br0" timeOffset="56345.8756">21594 12998 0,'8'9'16,"0"-9"-1,42 0 1,140-9 0,108-15-1,90-13 1,51-23-1,-1 13 1,-24 1 0,-51 9-1,-90 9 1,-281 32 0,-8 10-1,16-14 1</inkml:trace>
  <inkml:trace contextRef="#ctx0" brushRef="#br0" timeOffset="57042.0255">22851 13356 0,'-9'0'0,"9"0"31,0 0-15,0 0 0,0 0-1,0 0 1,0 0-1,0 0 1,0 0 0,0 0-1,0 0 1,-16 56 0,-25 32-1,-17 19 1,8 5-1,42-98 1,8-5 15,16 14-15,100 19 0,49-23-1,75-24 1,-25-32-1,-8 9 1,-199 19 0,-8-10-1,0 19 1</inkml:trace>
  <inkml:trace contextRef="#ctx0" brushRef="#br0" timeOffset="57275.1384">23297 13198 0,'-16'4'16,"16"-4"0,8 33-1,-16 153 1,8 102-1,-9 103 1,9-51 0,0-340-1</inkml:trace>
  <inkml:trace contextRef="#ctx0" brushRef="#br0" timeOffset="57691.8496">25125 12467 0,'25'10'16,"-9"-10"-1,51 4 1,7-4 15,25 0-31,-33 0 32,-66 0-17</inkml:trace>
  <inkml:trace contextRef="#ctx0" brushRef="#br0" timeOffset="57874.5758">25100 13035 0,'149'19'16,"8"-47"-1,133-14 1,-26-51-1,-264 93 1</inkml:trace>
  <inkml:trace contextRef="#ctx0" brushRef="#br0" timeOffset="58121.9087">26771 11267 0,'0'14'16,"0"14"0,0 112-1,8 50 1,0 66-1,-8-256 1</inkml:trace>
  <inkml:trace contextRef="#ctx0" brushRef="#br0" timeOffset="58423.7507">26465 12677 0,'190'-14'15,"-41"9"1,132 0-1,-66 1 1,25 8 0,-133 24-1,-107-28 1</inkml:trace>
  <inkml:trace contextRef="#ctx0" brushRef="#br0" timeOffset="58801.9237">26672 13165 0,'107'-4'16,"-8"13"-1,67 5 1,-125-10-1,-8 10 1,-25 19 0,-41 79-1,-82 27 1,-10 1 0,84-122 15,25-4-16,40 42 1,191-23 0,207-29-1,83-69 1,-505 65 0</inkml:trace>
  <inkml:trace contextRef="#ctx0" brushRef="#br0" timeOffset="68744.7589">10205 16766 0,'-8'9'16,"8"-9"0,-8 9-1,-17 47 1,-8 33-1,0 22 1,0 24 15,25 5-15,24 111 0,34-42-1,32-4 1,76-79-1,-158-126 1</inkml:trace>
  <inkml:trace contextRef="#ctx0" brushRef="#br0" timeOffset="79095.9727">10859 16971 0,'0'4'15,"0"-4"1,0 0-1,0 0 1,0-4 0,8 8-1,25-4 1,9 0 15,-1 14-15,9 5-1,-17 13 1,0 20 0,-9 64-1,-57 23 1,-24 10 0,-18-14-1,42-116 1,8-5-1,9-5 1,7 0 0,9-4-1,25 4 1,33 1 15,25-6-15,-83-4-1</inkml:trace>
  <inkml:trace contextRef="#ctx0" brushRef="#br0" timeOffset="79361.3136">11967 17566 0,'0'-5'0,"0"5"16,-8 19 0,-34 93-1,-32 78 16,74-190-15</inkml:trace>
  <inkml:trace contextRef="#ctx0" brushRef="#br0" timeOffset="80158.4193">12728 16998 0,'0'19'16,"0"-19"-1,0 9 1,-8 38 0,8 27-1,0 19 16,16-4-15,9-10 0,8-23-1,0-24 1,0-22 0,9-20-1,-1-46 1,-16-18-1,-9-24 1,-24 10 0,8 27-1,-8 20 1,-9 13 0,-16 4-1,8 24 1,-8-4 15,17-1-15,7 5-1,9 0 1</inkml:trace>
  <inkml:trace contextRef="#ctx0" brushRef="#br0" timeOffset="80491.6114">13538 16636 0,'42'18'15,"-9"10"17,41 47-17,1 18 1,-9 37 0,-50 70-1,-73 46 1,-101 48-1,158-294 1</inkml:trace>
  <inkml:trace contextRef="#ctx0" brushRef="#br0" timeOffset="81207.3212">15581 15789 0,'0'0'16,"0"5"0,-8 18-1,-17 47 1,0 51-1,-8 116 1,8 5 0,17 74 15,25-18-15,16-19-1,-33-279 1</inkml:trace>
  <inkml:trace contextRef="#ctx0" brushRef="#br0" timeOffset="81771.3009">16185 15621 0,'-8'5'16,"16"4"-1,-8 47 1,0 56 0,0-112-1</inkml:trace>
  <inkml:trace contextRef="#ctx0" brushRef="#br0" timeOffset="82008.3622">15879 16380 0,'49'-5'16,"-24"5"15,58-9-15,16-1-1,-16 1 1,-83 9 0</inkml:trace>
  <inkml:trace contextRef="#ctx0" brushRef="#br0" timeOffset="82371.4853">15995 16668 0,'49'-4'15,"-24"4"1,16 9 0,1 0 15,-9 24-16,-8 64 1,-58 24 0,-9 14-1,9-102 1,17-15 0,16-8-1,41 13 1,75-14-1,-116-9 1</inkml:trace>
  <inkml:trace contextRef="#ctx0" brushRef="#br0" timeOffset="82552.5534">17037 16998 0,'-9'61'16,"-15"9"-1,-18 74 1,42-144 0</inkml:trace>
  <inkml:trace contextRef="#ctx0" brushRef="#br0" timeOffset="83102.3354">17707 16459 0,'33'107'16,"-17"-56"0,42 89-1,0-61 1,16 14-1,9-79 1,0-56 0,-25-88-1,-50-75 1,-25 14 0,-24 19-1,-17 51 1,-33 61 15,-16 64-15,-9 52-1,0 65 1,25 19 0,99-99-1,1-22 1,-9-19-1</inkml:trace>
  <inkml:trace contextRef="#ctx0" brushRef="#br0" timeOffset="83434.5381">18600 15463 0,'16'14'16,"17"19"0,42 65-1,32 60 1,17 98-1,-41 55 1,-66 103 0,-141 47-1,-182 37 1,306-498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1:44:58.9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8014 7159 0,'-8'-9'16,"8"9"0,0 0-1,-17-5 1,1-8 0,-1 3-1,-8-4 1,-16 5-1,-17 14 1,-17 23 0,-24 37-1,-33 65 1,33 23 15,16 29-15,66-24-1,42-18 1,66-75 0,25-56-1,25-83 1,-26-52 0,-7-55-1,-34-6 1,-24 11-1,-58 166 1,8 6 0,0 4-1,0 14 1,16 102 0,17 51 15,17 61-16,-9-37 1,-24-172 0,-17-19-1</inkml:trace>
  <inkml:trace contextRef="#ctx0" brushRef="#br0" timeOffset="267.0643">8775 7462 0,'8'-5'15,"0"1"16,34-1-15,16 0 0,-1 5-1,-57 0 1</inkml:trace>
  <inkml:trace contextRef="#ctx0" brushRef="#br0" timeOffset="467.7045">8874 7774 0,'25'9'16,"-9"-9"0,34 0-1,41-5 16,-91 5-15</inkml:trace>
  <inkml:trace contextRef="#ctx0" brushRef="#br0" timeOffset="864.0517">9726 7201 0,'49'-18'15,"-32"18"1,16 4 0,17 10-1,-17 14 1,-17 23-1,-24 19 17,-17 33-17,0-29 1,9-14 0,8-18-1,24 0 1,25-5-1,34-18 1,-75-19 0</inkml:trace>
  <inkml:trace contextRef="#ctx0" brushRef="#br0" timeOffset="1027.6072">10693 7620 0,'9'51'16,"-9"-23"-1,-17 107 1,17-135 0</inkml:trace>
  <inkml:trace contextRef="#ctx0" brushRef="#br0" timeOffset="1625.0855">11826 6862 0,'25'74'16,"-16"19"0,7 75-1,-16 4 1,0-126-1,0-22 1,0-15 0,0-9-1,8-5 1,17-27 0,8-10-1,-8 9 1,16 19-1,9 24 1,-9 22 15,-16 19-15,-25 0 0,-25 24-1,-16-15 1,8-22-1,0-29 1,25-14 0,8 5-1</inkml:trace>
  <inkml:trace contextRef="#ctx0" brushRef="#br0" timeOffset="1945.0858">12761 7383 0,'41'-10'16,"-24"10"-1,24-9 1,25 0 0,1 4-1,-67 5 1</inkml:trace>
  <inkml:trace contextRef="#ctx0" brushRef="#br0" timeOffset="2546.3069">12769 7722 0,'25'-9'15,"-17"9"1,9-5 0,24-4-1,17 0 1,-58 9 15</inkml:trace>
  <inkml:trace contextRef="#ctx0" brushRef="#br0" timeOffset="2762.2274">13729 7341 0,'74'-23'16,"-16"13"0,-58 10-1</inkml:trace>
  <inkml:trace contextRef="#ctx0" brushRef="#br0" timeOffset="3190.5799">14456 6783 0,'0'0'15,"0"9"1,0 28-1,0 28 1,9 5 0,15 4-1,1-13 1,17 4 0,-9-9-1,-8-10 16,-9-13-15,-8 0 0,-8-6-1,-16 15 1,-17 10 0,-9-15-1,42-37 1</inkml:trace>
  <inkml:trace contextRef="#ctx0" brushRef="#br0" timeOffset="3338.4895">14622 6834 0,'91'-5'0,"0"5"31,-91 0-15</inkml:trace>
  <inkml:trace contextRef="#ctx0" brushRef="#br0" timeOffset="3521.9933">15424 7448 0,'0'98'16,"-17"-52"0,-16 75-1,33-121 1</inkml:trace>
  <inkml:trace contextRef="#ctx0" brushRef="#br0" timeOffset="3919.9638">16673 6834 0,'-25'9'16,"8"10"0,-57 69-1,24 19 16,-7 28-31,48-19 32,34-13-17,66-71 1,50-36 0,-141 4-1</inkml:trace>
  <inkml:trace contextRef="#ctx0" brushRef="#br0" timeOffset="4137.793">17583 6825 0,'99'0'16,"-33"-14"-1,58-5 17,-99 14-17,-25 5 1</inkml:trace>
  <inkml:trace contextRef="#ctx0" brushRef="#br0" timeOffset="4322.9211">17682 7136 0,'58'5'16,"-42"-5"0,17-5-1,-33 5 1</inkml:trace>
  <inkml:trace contextRef="#ctx0" brushRef="#br0" timeOffset="4518.4023">18600 6866 0,'99'-4'16,"-49"-15"0,82 1-1,-132 18 1</inkml:trace>
  <inkml:trace contextRef="#ctx0" brushRef="#br0" timeOffset="4918.8291">19534 6345 0,'33'5'16,"-24"0"-1,24 13 1,-17 1-1,9 18 1,-25 14 0,0 5-1,8 9 1,1 0 0,32 10-1,17-1 1,33 5-1,-17-4 1,-24 8 0,-50 131 15,-323 196-15,323-410-1</inkml:trace>
  <inkml:trace contextRef="#ctx0" brushRef="#br0" timeOffset="6948.2163">8345 10481 0,'49'23'16,"-7"19"-1,49 37 1,8 51 0,8 43-1,-24 3 1,-25 20 0,-58-173-1,0-23 1</inkml:trace>
  <inkml:trace contextRef="#ctx0" brushRef="#br0" timeOffset="7179.0616">8998 10425 0,'-41'51'15,"-34"52"1,-82 166 0,-17 66-1,17-28 1,157-279 0,0-28-1</inkml:trace>
  <inkml:trace contextRef="#ctx0" brushRef="#br0" timeOffset="7394.9625">9139 10569 0,'49'0'16,"9"-14"-1,50 10 1,7 4 0,26 28-1,-141-28 1</inkml:trace>
  <inkml:trace contextRef="#ctx0" brushRef="#br0" timeOffset="7578.0102">9461 10914 0,'58'0'16,"16"0"-1,67 14 1,-141-14-1</inkml:trace>
  <inkml:trace contextRef="#ctx0" brushRef="#br0" timeOffset="8093.8811">10313 10774 0,'116'-14'15,"-9"-18"17,100-6-32,16-13 31,67 14-15,-1-10-1,42 20 1,25-11-1,32 6 1,26-10 0,33 0-1,7-9 1,34 14 0,-8-1-1,8 10 1,-17-13-1,-32 8 1,-34 0 0,-49 6-1,-59 3 17,-73 1-17,-233 23 1,-7-9-1,16 9 1</inkml:trace>
  <inkml:trace contextRef="#ctx0" brushRef="#br0" timeOffset="8576.6441">10346 10169 0,'0'-14'16,"0"14"0,33-9-1,50-14 1,91-24 15,7-9-15,-181 56-1</inkml:trace>
  <inkml:trace contextRef="#ctx0" brushRef="#br0" timeOffset="9155.9212">11661 9109 0,'25'65'15,"-9"14"1,9 56 15,-17-10-15,-8-106-1,0-5 1,-8 0 0,8-14-1,8 0 1,17-14 0,8-9-1,25 4 1,0 5-1,8 28 1,0 33 0,-49 13-1,-25 5 1,-25 14 0,0-28-1,8-18 16,0-19-15,8-19 0,-7-23-1,7-32 1,17 60 0</inkml:trace>
  <inkml:trace contextRef="#ctx0" brushRef="#br0" timeOffset="9605.5504">12579 9532 0,'91'-28'16,"-25"0"0,100-14-1,-42 0 1,-83 33 15,-41 9-15</inkml:trace>
  <inkml:trace contextRef="#ctx0" brushRef="#br0" timeOffset="9823.258">12902 9113 0,'16'70'16,"1"9"-1,-1 56 1,-16-9 0,-25 9-1,25-135 1</inkml:trace>
  <inkml:trace contextRef="#ctx0" brushRef="#br0" timeOffset="9971.012">12662 9802 0,'66'-5'16,"-8"-18"-1,82-14 1,-7-33-1,-133 70 1</inkml:trace>
  <inkml:trace contextRef="#ctx0" brushRef="#br0" timeOffset="10686.113">13414 9597 0,'33'75'0,"-8"-20"32,33 57-17,-8-19 1,-34-74 0,1-10-1,-9-4 1,17-38-1,-9-125 1,-7-117 0,-9-60-1,-9 56 1,1 261 0,-8-19-1,7 13 1,1 1-1,8 9 1,-8 5 15,8 4-15,0-4 0,25-14-1,33-1 1,115-27-1,67-9 1,74-24 0,34 9-1,49-13 1,0 9 0,41-14-1,-8 32 1,-17 6-1,-32 17 1,-50 20 0,-67 13 15,-264 5-15,0 9-1,0-9 1</inkml:trace>
  <inkml:trace contextRef="#ctx0" brushRef="#br0" timeOffset="11386.1046">14225 8867 0,'8'0'15,"-8"9"1,8 84 0,1 98-1,-9 23 1,0-154-1,0-22 1,0-11 0,0-17-1,0-15 17,49-74-17,26-19 1,7-4-1,18 32 1,7 52 0,-8 69-1,-66 65 1,-57 47 0,-42 0-1,-17-24 1,41-134-1,-7-14 1,-83-84 0,132 93-1</inkml:trace>
  <inkml:trace contextRef="#ctx0" brushRef="#br0" timeOffset="11737.1107">14622 8634 0,'99'-28'16,"-41"38"0,-17-10-1,-8 13 1,-8 11-1,-25 8 1,0-4 0,8-9-1,1-5 1,7-5 15,84-18-15,7-5-1,25 9 1,-132 5 0</inkml:trace>
  <inkml:trace contextRef="#ctx0" brushRef="#br0" timeOffset="11964.3997">15201 9253 0,'58'-33'15,"-1"1"1,59-24 15,0-5-15,25-4-1,-141 65 1</inkml:trace>
  <inkml:trace contextRef="#ctx0" brushRef="#br0" timeOffset="13842.8482">16226 8611 0,'-16'32'16,"-1"34"-1,-32 68 1,7 25-1,1-6 1,33-27 0,49-47 15,58-65-15,50-42-1,0-42 1,-17-18-1,-132 88 1</inkml:trace>
  <inkml:trace contextRef="#ctx0" brushRef="#br0" timeOffset="14029.7569">16284 8964 0,'0'56'15,"0"33"1,-8 69 0,8 19-1,0-177 17</inkml:trace>
  <inkml:trace contextRef="#ctx0" brushRef="#br0" timeOffset="14758.8162">16946 8862 0,'0'9'16,"0"-9"-1,-17 0 1,-16 14-1,-17 19 1,1 37 0,8 27-1,24-8 1,25-33 15,9-28-15,41-1-1,24-82 1,9-62 0,-8-27-1,-75 112 1,-8 8 0,0 24-1,0 19 1,0 46-1,9 23 1,7-22 0,34-39-1,57-8 1,34-79 15,8-29-15,-25-18-1,-116 93 1,0 5 0,-8 9-1,-8 9 1,-25 38 0,25 13-1,16 5 1,50 0-1,16-27 1,83-1 0,-157-37-1</inkml:trace>
  <inkml:trace contextRef="#ctx0" brushRef="#br0" timeOffset="15837.2607">12860 11276 0,'83'-37'15,"0"9"16,66-14-15,-17 19 0,-107 33-1,-1-1 1,-7 65 0,-67 66-1,-57 32 1,8-28-1,74-130 1,17-5 0,8 5-1,41 5 1,108-10 0,74-55-1,58-57 1,-281 103-1</inkml:trace>
  <inkml:trace contextRef="#ctx0" brushRef="#br0" timeOffset="16333.7102">14481 11030 0,'-8'0'15,"8"0"1,0 0 0,-17-9-1,-16 4 1,-16 0 0,-17 19-1,-17 28 1,-41 84-1,41 27 17,33 71-17,59-43 1,40-41 0,67-126-1,25-103 1,-9-106-1,-33-24 1,-99 173 0,0 13-1,0 19 1,25 37 0,33 135-1,50 43 1,-108-201-1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45A1C-D7C1-44DD-92E1-7961E491A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9F0E98-F2BE-4200-8F54-F9F50FB46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EB899-E638-483A-B343-3D6DD0982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292A4-4408-455A-83D1-1D0E73F97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3E6D8-90A6-496D-83AA-74897D3CE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5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EB6C9-9567-416E-9DCB-E25EF5C54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AE59B1-8344-4DD0-881B-CB9110C2D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76931-36F7-4F06-92C6-A92702557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F0B43-7D9D-46DD-B0CC-823C79F2B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2D88F-1F2C-414F-9DCB-698E2B260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00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37146A-B58C-4A19-BE1F-93AC54E9B6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636D27-0405-4332-9B73-F8DBF8C28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3730F-2060-4074-A819-A6BA926CE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957DA-73B8-47BE-B332-82D837FA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1943F-8CA5-4B43-93C5-AC1C9C90D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89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C9367-9220-42F6-BF74-59ABFD0B7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8DA16-F7A0-4FF3-A75A-4141B96C4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1F5F5-555F-48B3-BBD7-83340F6C4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60EED-909E-4261-AF56-6963898F5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466B2-1F34-40F8-A589-5A9906313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63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DBE08-3D77-4708-AB13-2DBD6C000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7A33F-3599-4A31-995C-C32A32F83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44865-729C-4100-A4BD-26F1DD4F2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F63FB-47BF-4441-BB4B-8AB35255E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FA39C-CD46-4AF0-8C9C-35169C157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86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831F5-A43E-46FD-AB11-17FC01E2A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54B8F-C4A4-4FE4-95FA-31906B94D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E5206C-E12A-4333-B4F1-7D10B230A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11BE0-AE46-433F-96D8-696CCE530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D8201-EA01-45BD-A949-91FD46B1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DFF12-1CF4-46F7-8DA7-46888C36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08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AE863-ED02-4106-8176-9816D4542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96A0D-5E5F-4CF1-8F39-41C61890C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C4EB93-B8B6-4257-9939-85B740C99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A845D6-B00C-4B0E-B55A-3FAD96A14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E24378-5E42-4784-8411-13A44AE7D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D66952-A158-4746-BB2F-08A48287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632040-C281-484F-8F2D-E201AB7BC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085918-AA22-4EC9-85E6-65783968A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67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4936F-5935-4610-826B-CC5EFCB7B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1FB90C-CB39-49C3-9549-61615EEF1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F0D6B2-5666-4961-BA28-D2766BD31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36672F-8942-4452-8B40-242D203DC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39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F53CCA-2966-48BD-AB5E-D2797316E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4E2F7C-6CC6-4F1A-B6C5-AAE80431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67A70-48BC-4729-8231-8F4310C26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30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26FA5-B81B-431A-BC93-4C50B67EC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F47F9-9CC9-4159-B7CA-978DC91C6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815F50-CD73-47C1-BFBC-926C1D0D0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CA161-7B4A-4DEC-8524-CDD89A4C8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C07BD-46AF-4141-971F-DDAE10EA4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5229F-0DF5-4040-9E24-D343DB980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2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E21CE-F53F-46F4-8A7A-D593A41D3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5DCE0F-4181-4E93-B32A-A8A1C0D0A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21EA3-53C6-4607-B3E5-54D3EE3DF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F216F-1667-4CA6-AF4F-FDAC11A00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261282-01BD-4922-BCAC-7F40DB5E3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25AD4-41DC-4A90-8B74-1C48DA792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0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2A7A5E-3611-40B6-B262-2E0CCE972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3AC6C-4110-40AC-A5DA-3AB9B3BCD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31521-5A96-4A7B-911A-B0EBCCF5C1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F952D-9C14-4A37-888A-6933112A64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D5E00-6BFF-4EE2-8056-AA68297E68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52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customXml" Target="../ink/ink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customXml" Target="../ink/ink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customXml" Target="../ink/ink13.x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customXml" Target="../ink/ink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customXml" Target="../ink/ink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customXml" Target="../ink/ink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4624" y="2870156"/>
            <a:ext cx="8665029" cy="1117687"/>
          </a:xfrm>
        </p:spPr>
        <p:txBody>
          <a:bodyPr>
            <a:normAutofit/>
          </a:bodyPr>
          <a:lstStyle/>
          <a:p>
            <a:r>
              <a:rPr lang="en-US" sz="3200" dirty="0"/>
              <a:t>Quadratic Functions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423A66-3D20-4E07-8D47-A30BB0BF7B69}"/>
              </a:ext>
            </a:extLst>
          </p:cNvPr>
          <p:cNvSpPr txBox="1">
            <a:spLocks/>
          </p:cNvSpPr>
          <p:nvPr/>
        </p:nvSpPr>
        <p:spPr>
          <a:xfrm>
            <a:off x="5105565" y="3428999"/>
            <a:ext cx="1980870" cy="381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/>
              <a:t>By Houbin Fang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971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Find the </a:t>
            </a:r>
            <a:r>
              <a:rPr lang="en-US" sz="4400" i="1" dirty="0"/>
              <a:t>x</a:t>
            </a:r>
            <a:r>
              <a:rPr lang="en-US" sz="4400" dirty="0"/>
              <a:t>-Intercept(s) of a Parabola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90260" y="1545733"/>
                <a:ext cx="10254379" cy="1543049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/>
                  <a:t>Formular: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0260" y="1545733"/>
                <a:ext cx="10254379" cy="1543049"/>
              </a:xfrm>
              <a:blipFill>
                <a:blip r:embed="rId2"/>
                <a:stretch>
                  <a:fillRect l="-1367" t="-83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2637720" y="2284200"/>
              <a:ext cx="4555800" cy="20019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28360" y="2274840"/>
                <a:ext cx="4574520" cy="2020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982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Minimum or Maximum of a Parabola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932" y="1690688"/>
            <a:ext cx="10406779" cy="4159177"/>
          </a:xfrm>
        </p:spPr>
        <p:txBody>
          <a:bodyPr>
            <a:normAutofit/>
          </a:bodyPr>
          <a:lstStyle/>
          <a:p>
            <a:r>
              <a:rPr lang="en-US" sz="3200" i="1" dirty="0"/>
              <a:t>a</a:t>
            </a:r>
            <a:r>
              <a:rPr lang="en-US" sz="3200" dirty="0"/>
              <a:t> &gt; 0: vertex = the minimum </a:t>
            </a:r>
            <a:r>
              <a:rPr lang="en-US" sz="3200" i="1" dirty="0"/>
              <a:t>y</a:t>
            </a:r>
            <a:r>
              <a:rPr lang="en-US" sz="3200" dirty="0"/>
              <a:t>-coordinate.</a:t>
            </a:r>
          </a:p>
          <a:p>
            <a:r>
              <a:rPr lang="en-US" sz="3200" i="1" dirty="0"/>
              <a:t>a</a:t>
            </a:r>
            <a:r>
              <a:rPr lang="en-US" sz="3200" dirty="0"/>
              <a:t> &lt; 0: vertex = the maximum </a:t>
            </a:r>
            <a:r>
              <a:rPr lang="en-US" sz="3200" i="1" dirty="0"/>
              <a:t>y</a:t>
            </a:r>
            <a:r>
              <a:rPr lang="en-US" sz="3200" dirty="0"/>
              <a:t>-coordinate.</a:t>
            </a:r>
          </a:p>
        </p:txBody>
      </p:sp>
      <p:pic>
        <p:nvPicPr>
          <p:cNvPr id="5" name="Picture 2" descr="Graph">
            <a:extLst>
              <a:ext uri="{FF2B5EF4-FFF2-40B4-BE49-F238E27FC236}">
                <a16:creationId xmlns:a16="http://schemas.microsoft.com/office/drawing/2014/main" id="{0C7263C8-9FC0-4946-A779-0CD95BD38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23" y="3079458"/>
            <a:ext cx="3531765" cy="353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Graph">
            <a:extLst>
              <a:ext uri="{FF2B5EF4-FFF2-40B4-BE49-F238E27FC236}">
                <a16:creationId xmlns:a16="http://schemas.microsoft.com/office/drawing/2014/main" id="{0077D5D9-5E71-46D7-AA06-311A1D211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680" y="3079458"/>
            <a:ext cx="3531765" cy="353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815760" y="2085120"/>
              <a:ext cx="7869240" cy="2162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6400" y="2075760"/>
                <a:ext cx="7887960" cy="218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402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Finding the Min or Max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0321" y="1771736"/>
                <a:ext cx="9968629" cy="502707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/>
                  <a:t>Find the max or min of the function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US" sz="280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0321" y="1771736"/>
                <a:ext cx="9968629" cy="502707"/>
              </a:xfrm>
              <a:blipFill>
                <a:blip r:embed="rId2"/>
                <a:stretch>
                  <a:fillRect l="-1101" t="-20732" b="-30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680321" y="2355491"/>
                <a:ext cx="10730630" cy="82542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dirty="0"/>
                  <a:t>Use the formula for the coordinates of the vertex: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321" y="2355491"/>
                <a:ext cx="10730630" cy="825427"/>
              </a:xfrm>
              <a:prstGeom prst="rect">
                <a:avLst/>
              </a:prstGeom>
              <a:blipFill>
                <a:blip r:embed="rId3"/>
                <a:stretch>
                  <a:fillRect l="-10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1878840" y="1552320"/>
              <a:ext cx="9640800" cy="48992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69480" y="1542960"/>
                <a:ext cx="9659520" cy="491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5710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Applications of Quadratic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0321" y="2286001"/>
                <a:ext cx="11035429" cy="180975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3600" dirty="0" smtClean="0"/>
                  <a:t>Throw a subject initial velocity of 48 ft/s. </a:t>
                </a:r>
              </a:p>
              <a:p>
                <a:r>
                  <a:rPr lang="en-US" sz="3600" dirty="0"/>
                  <a:t>height h: h (t) = – </a:t>
                </a:r>
                <a:r>
                  <a:rPr lang="en-US" sz="3600" dirty="0" smtClean="0"/>
                  <a:t>16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/>
                  <a:t> </a:t>
                </a:r>
                <a:r>
                  <a:rPr lang="en-US" sz="3600" dirty="0"/>
                  <a:t>+ 48t + 4.</a:t>
                </a:r>
              </a:p>
              <a:p>
                <a:r>
                  <a:rPr lang="en-US" sz="3600" dirty="0"/>
                  <a:t>Graph, vertex, max/min, vertical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0321" y="2286001"/>
                <a:ext cx="11035429" cy="1809750"/>
              </a:xfrm>
              <a:blipFill>
                <a:blip r:embed="rId2"/>
                <a:stretch>
                  <a:fillRect l="-1547" t="-10438" b="-53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2188440" y="1895760"/>
              <a:ext cx="6425280" cy="30834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79080" y="1886400"/>
                <a:ext cx="6444000" cy="310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1140480" y="28440"/>
              <a:ext cx="11045880" cy="68216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1120" y="19080"/>
                <a:ext cx="11064600" cy="684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453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Quadratic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907083" y="1814550"/>
                <a:ext cx="10446717" cy="188442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dirty="0"/>
                  <a:t>A </a:t>
                </a:r>
                <a:r>
                  <a:rPr lang="en-US" sz="2800" i="1" dirty="0"/>
                  <a:t>quadratic function</a:t>
                </a:r>
                <a:r>
                  <a:rPr lang="en-US" sz="2800" dirty="0"/>
                  <a:t> form </a:t>
                </a:r>
                <a:r>
                  <a:rPr lang="en-US" sz="2800" i="1" dirty="0"/>
                  <a:t>y</a:t>
                </a:r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sz="2800" dirty="0"/>
                  <a:t>.</a:t>
                </a:r>
              </a:p>
              <a:p>
                <a:r>
                  <a:rPr lang="en-US" sz="2800" i="1" dirty="0"/>
                  <a:t>parabola</a:t>
                </a:r>
                <a:r>
                  <a:rPr lang="en-US" sz="2800" dirty="0"/>
                  <a:t>.</a:t>
                </a: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083" y="1814550"/>
                <a:ext cx="10446717" cy="1884423"/>
              </a:xfrm>
              <a:prstGeom prst="rect">
                <a:avLst/>
              </a:prstGeom>
              <a:blipFill>
                <a:blip r:embed="rId2"/>
                <a:stretch>
                  <a:fillRect l="-1050" t="-5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5037480" y="1632960"/>
              <a:ext cx="2581920" cy="12412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28120" y="1623600"/>
                <a:ext cx="2600640" cy="126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956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Quadratic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50502" y="1452620"/>
                <a:ext cx="9613861" cy="1325563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/>
                  <a:t>Examples of quadratic functions are given below: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+3                           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     ,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     ,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endParaRPr lang="en-US" sz="2400" b="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=−2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−4 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+1                         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     ,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     ,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0502" y="1452620"/>
                <a:ext cx="9613861" cy="1325563"/>
              </a:xfrm>
              <a:blipFill>
                <a:blip r:embed="rId2"/>
                <a:stretch>
                  <a:fillRect l="-1141" t="-7339" b="-36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Graph">
            <a:extLst>
              <a:ext uri="{FF2B5EF4-FFF2-40B4-BE49-F238E27FC236}">
                <a16:creationId xmlns:a16="http://schemas.microsoft.com/office/drawing/2014/main" id="{A680BBBC-CBD6-4DEA-9005-4DDD2B6A9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068" y="2869734"/>
            <a:ext cx="3531765" cy="353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raph">
            <a:extLst>
              <a:ext uri="{FF2B5EF4-FFF2-40B4-BE49-F238E27FC236}">
                <a16:creationId xmlns:a16="http://schemas.microsoft.com/office/drawing/2014/main" id="{BC6744FA-C0D5-4773-B25D-578921EE6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625" y="2869734"/>
            <a:ext cx="3531765" cy="353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619200" y="1766880"/>
              <a:ext cx="11471760" cy="47498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09840" y="1757520"/>
                <a:ext cx="11490480" cy="4768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8567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Quadratic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3458" y="5376658"/>
                <a:ext cx="30264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58" y="5376658"/>
                <a:ext cx="3026481" cy="461665"/>
              </a:xfrm>
              <a:prstGeom prst="rect">
                <a:avLst/>
              </a:prstGeom>
              <a:blipFill>
                <a:blip r:embed="rId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3457" y="5939512"/>
                <a:ext cx="30264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57" y="5939512"/>
                <a:ext cx="3026481" cy="461665"/>
              </a:xfrm>
              <a:prstGeom prst="rect">
                <a:avLst/>
              </a:prstGeom>
              <a:blipFill>
                <a:blip r:embed="rId3"/>
                <a:stretch>
                  <a:fillRect l="-604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079150" y="2543036"/>
            <a:ext cx="532358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smallest </a:t>
            </a:r>
            <a:r>
              <a:rPr lang="en-US" sz="2800" i="1" dirty="0"/>
              <a:t>y</a:t>
            </a:r>
            <a:r>
              <a:rPr lang="en-US" sz="2800" dirty="0"/>
              <a:t>-coordinate </a:t>
            </a:r>
            <a:r>
              <a:rPr lang="en-US" sz="2800" i="1" dirty="0"/>
              <a:t>a</a:t>
            </a:r>
            <a:r>
              <a:rPr lang="en-US" sz="2800" dirty="0"/>
              <a:t> &gt; 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largest </a:t>
            </a:r>
            <a:r>
              <a:rPr lang="en-US" sz="2800" i="1" dirty="0"/>
              <a:t>y</a:t>
            </a:r>
            <a:r>
              <a:rPr lang="en-US" sz="2800" dirty="0"/>
              <a:t>-coordinate </a:t>
            </a:r>
            <a:r>
              <a:rPr lang="en-US" sz="2800" i="1" dirty="0"/>
              <a:t>a</a:t>
            </a:r>
            <a:r>
              <a:rPr lang="en-US" sz="2800" dirty="0"/>
              <a:t> &lt;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minimum or maximum: </a:t>
            </a:r>
            <a:r>
              <a:rPr lang="en-US" sz="2800" i="1" dirty="0"/>
              <a:t>vertex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pic>
        <p:nvPicPr>
          <p:cNvPr id="8" name="Picture 2" descr="Graph">
            <a:extLst>
              <a:ext uri="{FF2B5EF4-FFF2-40B4-BE49-F238E27FC236}">
                <a16:creationId xmlns:a16="http://schemas.microsoft.com/office/drawing/2014/main" id="{7FF146DB-3E56-4AEE-8D50-F40AF61B0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7" y="1386436"/>
            <a:ext cx="3531765" cy="353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Graph">
            <a:extLst>
              <a:ext uri="{FF2B5EF4-FFF2-40B4-BE49-F238E27FC236}">
                <a16:creationId xmlns:a16="http://schemas.microsoft.com/office/drawing/2014/main" id="{1064E6D9-BABB-4549-AA0D-D509720C7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026" y="1386435"/>
            <a:ext cx="3531765" cy="353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1414080" y="216000"/>
              <a:ext cx="10769400" cy="66340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04720" y="206640"/>
                <a:ext cx="10788120" cy="665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323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Quadratic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200" y="1889613"/>
            <a:ext cx="7539340" cy="3876640"/>
          </a:xfrm>
        </p:spPr>
        <p:txBody>
          <a:bodyPr/>
          <a:lstStyle/>
          <a:p>
            <a:r>
              <a:rPr lang="en-US" sz="2800" dirty="0"/>
              <a:t>The </a:t>
            </a:r>
            <a:r>
              <a:rPr lang="en-US" sz="2800" i="1" dirty="0"/>
              <a:t>axis of symmetry</a:t>
            </a:r>
            <a:r>
              <a:rPr lang="en-US" sz="2800" dirty="0"/>
              <a:t> </a:t>
            </a:r>
          </a:p>
          <a:p>
            <a:r>
              <a:rPr lang="en-US" sz="2800" dirty="0"/>
              <a:t>the two portions of the graph will match up.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2" descr="Graph">
            <a:extLst>
              <a:ext uri="{FF2B5EF4-FFF2-40B4-BE49-F238E27FC236}">
                <a16:creationId xmlns:a16="http://schemas.microsoft.com/office/drawing/2014/main" id="{72F5A51E-84FB-4520-A859-F50B77612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23" y="3079458"/>
            <a:ext cx="3531765" cy="353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Graph">
            <a:extLst>
              <a:ext uri="{FF2B5EF4-FFF2-40B4-BE49-F238E27FC236}">
                <a16:creationId xmlns:a16="http://schemas.microsoft.com/office/drawing/2014/main" id="{D880282A-88D7-4D2C-86A2-31A957AEC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680" y="3079458"/>
            <a:ext cx="3531765" cy="353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515160" y="1302840"/>
              <a:ext cx="11355480" cy="55472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5800" y="1293480"/>
                <a:ext cx="11374200" cy="556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6340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400" dirty="0"/>
                  <a:t>Vertex of a Parabola: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4400" dirty="0"/>
                  <a:t>.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30017" y="1690688"/>
                <a:ext cx="9613861" cy="4482568"/>
              </a:xfrm>
            </p:spPr>
            <p:txBody>
              <a:bodyPr>
                <a:noAutofit/>
              </a:bodyPr>
              <a:lstStyle/>
              <a:p>
                <a:r>
                  <a:rPr lang="en-US" sz="4000" dirty="0"/>
                  <a:t>Vertex: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0017" y="1690688"/>
                <a:ext cx="9613861" cy="4482568"/>
              </a:xfrm>
              <a:blipFill>
                <a:blip r:embed="rId3"/>
                <a:stretch>
                  <a:fillRect l="-2029" t="-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896040" y="1163880"/>
              <a:ext cx="10403280" cy="52941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86680" y="1154520"/>
                <a:ext cx="10422000" cy="531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712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i="1" dirty="0"/>
              <a:t>x</a:t>
            </a:r>
            <a:r>
              <a:rPr lang="en-US" sz="4400" dirty="0"/>
              <a:t>-Intercepts</a:t>
            </a:r>
            <a:endParaRPr lang="en-US" sz="44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099FC757-B94F-408A-AE64-B5D18EFA80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18811" y="1818033"/>
                <a:ext cx="7265232" cy="4591050"/>
              </a:xfrm>
            </p:spPr>
            <p:txBody>
              <a:bodyPr>
                <a:normAutofit/>
              </a:bodyPr>
              <a:lstStyle/>
              <a:p>
                <a:r>
                  <a:rPr lang="en-US" sz="4000" dirty="0"/>
                  <a:t>Quadratic Formula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3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3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3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3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3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sz="3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sz="3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099FC757-B94F-408A-AE64-B5D18EFA80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18811" y="1818033"/>
                <a:ext cx="7265232" cy="4591050"/>
              </a:xfrm>
              <a:blipFill>
                <a:blip r:embed="rId2"/>
                <a:stretch>
                  <a:fillRect l="-2685" t="-3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Graph">
            <a:extLst>
              <a:ext uri="{FF2B5EF4-FFF2-40B4-BE49-F238E27FC236}">
                <a16:creationId xmlns:a16="http://schemas.microsoft.com/office/drawing/2014/main" id="{39FDE645-7718-4A64-A7E0-7CABBA25C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13" y="1904999"/>
            <a:ext cx="3531765" cy="353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1348560" y="1230840"/>
              <a:ext cx="10310760" cy="54165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39200" y="1221480"/>
                <a:ext cx="10329480" cy="543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879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Find the </a:t>
            </a:r>
            <a:r>
              <a:rPr lang="en-US" sz="4400" i="1" dirty="0"/>
              <a:t>x</a:t>
            </a:r>
            <a:r>
              <a:rPr lang="en-US" sz="4400" dirty="0"/>
              <a:t>-Intercept(s) of a Parabola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0747" y="1565414"/>
                <a:ext cx="10254379" cy="1543049"/>
              </a:xfrm>
            </p:spPr>
            <p:txBody>
              <a:bodyPr>
                <a:normAutofit/>
              </a:bodyPr>
              <a:lstStyle/>
              <a:p>
                <a:pPr lvl="1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0747" y="1565414"/>
                <a:ext cx="10254379" cy="154304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780120" y="1361520"/>
              <a:ext cx="11072880" cy="51267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0760" y="1352160"/>
                <a:ext cx="11091600" cy="514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276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Find the </a:t>
            </a:r>
            <a:r>
              <a:rPr lang="en-US" sz="4400" i="1" dirty="0"/>
              <a:t>x</a:t>
            </a:r>
            <a:r>
              <a:rPr lang="en-US" sz="4400" dirty="0"/>
              <a:t>-Intercept(s) of a Parabola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90260" y="1595231"/>
                <a:ext cx="10254379" cy="154304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Formular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0260" y="1595231"/>
                <a:ext cx="10254379" cy="1543049"/>
              </a:xfrm>
              <a:blipFill>
                <a:blip r:embed="rId2"/>
                <a:stretch>
                  <a:fillRect l="-1070" t="-6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2113920" y="2235600"/>
              <a:ext cx="9727200" cy="42829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04560" y="2226240"/>
                <a:ext cx="9745920" cy="430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6078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78643</TotalTime>
  <Words>412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等线</vt:lpstr>
      <vt:lpstr>Arial</vt:lpstr>
      <vt:lpstr>Calibri</vt:lpstr>
      <vt:lpstr>Calibri Light</vt:lpstr>
      <vt:lpstr>Cambria Math</vt:lpstr>
      <vt:lpstr>Office Theme</vt:lpstr>
      <vt:lpstr>PowerPoint Presentation</vt:lpstr>
      <vt:lpstr>Quadratic Functions</vt:lpstr>
      <vt:lpstr>Quadratic Functions</vt:lpstr>
      <vt:lpstr>Quadratic Functions</vt:lpstr>
      <vt:lpstr>Quadratic Functions</vt:lpstr>
      <vt:lpstr>Vertex of a Parabola: y=-x^2+3x+1.</vt:lpstr>
      <vt:lpstr>x-Intercepts</vt:lpstr>
      <vt:lpstr>Find the x-Intercept(s) of a Parabola</vt:lpstr>
      <vt:lpstr>Find the x-Intercept(s) of a Parabola</vt:lpstr>
      <vt:lpstr>Find the x-Intercept(s) of a Parabola</vt:lpstr>
      <vt:lpstr>Minimum or Maximum of a Parabola</vt:lpstr>
      <vt:lpstr>Finding the Min or Max</vt:lpstr>
      <vt:lpstr>Applications of Quadratic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1.1</dc:title>
  <dc:creator>Liz McInnis</dc:creator>
  <cp:lastModifiedBy>Fang, Houbin</cp:lastModifiedBy>
  <cp:revision>228</cp:revision>
  <dcterms:created xsi:type="dcterms:W3CDTF">2017-05-15T19:39:28Z</dcterms:created>
  <dcterms:modified xsi:type="dcterms:W3CDTF">2021-01-21T21:53:53Z</dcterms:modified>
</cp:coreProperties>
</file>